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7"/>
    <p:restoredTop sz="94679"/>
  </p:normalViewPr>
  <p:slideViewPr>
    <p:cSldViewPr snapToGrid="0">
      <p:cViewPr varScale="1">
        <p:scale>
          <a:sx n="77" d="100"/>
          <a:sy n="77" d="100"/>
        </p:scale>
        <p:origin x="2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94373-BEC7-4ED8-8C99-2D1CE262E0B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90687A8-3D1A-4FC9-8726-6CDC9EFBA609}">
      <dgm:prSet/>
      <dgm:spPr/>
      <dgm:t>
        <a:bodyPr/>
        <a:lstStyle/>
        <a:p>
          <a:pPr>
            <a:defRPr cap="all"/>
          </a:pPr>
          <a:r>
            <a:rPr lang="en-US"/>
            <a:t>El objeto libidinal como fuente de amor y conocimiento del Otro.</a:t>
          </a:r>
        </a:p>
      </dgm:t>
    </dgm:pt>
    <dgm:pt modelId="{6E0A04B5-BC03-42DA-8F4B-0036F637260F}" type="parTrans" cxnId="{E8DE3AAB-F05B-47CA-B0E0-F572B60B8BFB}">
      <dgm:prSet/>
      <dgm:spPr/>
      <dgm:t>
        <a:bodyPr/>
        <a:lstStyle/>
        <a:p>
          <a:endParaRPr lang="en-US"/>
        </a:p>
      </dgm:t>
    </dgm:pt>
    <dgm:pt modelId="{85A57EB0-2B0D-4B75-BCB9-6F1496BF46A8}" type="sibTrans" cxnId="{E8DE3AAB-F05B-47CA-B0E0-F572B60B8BFB}">
      <dgm:prSet/>
      <dgm:spPr/>
      <dgm:t>
        <a:bodyPr/>
        <a:lstStyle/>
        <a:p>
          <a:endParaRPr lang="en-US"/>
        </a:p>
      </dgm:t>
    </dgm:pt>
    <dgm:pt modelId="{D53681ED-81F5-4FBB-A926-E70E95598A48}">
      <dgm:prSet/>
      <dgm:spPr/>
      <dgm:t>
        <a:bodyPr/>
        <a:lstStyle/>
        <a:p>
          <a:pPr>
            <a:defRPr cap="all"/>
          </a:pPr>
          <a:r>
            <a:rPr lang="en-US"/>
            <a:t>El acto de Babette restaura la oralidad</a:t>
          </a:r>
        </a:p>
      </dgm:t>
    </dgm:pt>
    <dgm:pt modelId="{D9E50C2A-6209-4BF0-95AD-C02E71F62309}" type="parTrans" cxnId="{6686513A-7EF9-4CB1-99C3-C3D1B3CC613D}">
      <dgm:prSet/>
      <dgm:spPr/>
      <dgm:t>
        <a:bodyPr/>
        <a:lstStyle/>
        <a:p>
          <a:endParaRPr lang="en-US"/>
        </a:p>
      </dgm:t>
    </dgm:pt>
    <dgm:pt modelId="{B751EFAC-4C97-4065-A01F-D62B47F09D4D}" type="sibTrans" cxnId="{6686513A-7EF9-4CB1-99C3-C3D1B3CC613D}">
      <dgm:prSet/>
      <dgm:spPr/>
      <dgm:t>
        <a:bodyPr/>
        <a:lstStyle/>
        <a:p>
          <a:endParaRPr lang="en-US"/>
        </a:p>
      </dgm:t>
    </dgm:pt>
    <dgm:pt modelId="{6BFB320B-84E0-4C1C-9121-8C96274A7263}">
      <dgm:prSet/>
      <dgm:spPr/>
      <dgm:t>
        <a:bodyPr/>
        <a:lstStyle/>
        <a:p>
          <a:pPr>
            <a:defRPr cap="all"/>
          </a:pPr>
          <a:r>
            <a:rPr lang="en-US" dirty="0" err="1"/>
            <a:t>Sublimación</a:t>
          </a:r>
          <a:r>
            <a:rPr lang="en-US" dirty="0"/>
            <a:t> del </a:t>
          </a:r>
          <a:r>
            <a:rPr lang="en-US" dirty="0" err="1"/>
            <a:t>goce</a:t>
          </a:r>
          <a:r>
            <a:rPr lang="en-US" dirty="0"/>
            <a:t> oral</a:t>
          </a:r>
        </a:p>
      </dgm:t>
    </dgm:pt>
    <dgm:pt modelId="{6428574B-6151-48C8-99A1-EE0935BD55C6}" type="parTrans" cxnId="{0F299828-52AC-484D-BD28-EF22305AC3CD}">
      <dgm:prSet/>
      <dgm:spPr/>
      <dgm:t>
        <a:bodyPr/>
        <a:lstStyle/>
        <a:p>
          <a:endParaRPr lang="en-US"/>
        </a:p>
      </dgm:t>
    </dgm:pt>
    <dgm:pt modelId="{D3568F1D-C340-4C91-9CA5-16509E5DCDDF}" type="sibTrans" cxnId="{0F299828-52AC-484D-BD28-EF22305AC3CD}">
      <dgm:prSet/>
      <dgm:spPr/>
      <dgm:t>
        <a:bodyPr/>
        <a:lstStyle/>
        <a:p>
          <a:endParaRPr lang="en-US"/>
        </a:p>
      </dgm:t>
    </dgm:pt>
    <dgm:pt modelId="{D33FFC88-2264-4A16-899C-8013D8DEAA4F}" type="pres">
      <dgm:prSet presAssocID="{FE394373-BEC7-4ED8-8C99-2D1CE262E0BC}" presName="root" presStyleCnt="0">
        <dgm:presLayoutVars>
          <dgm:dir/>
          <dgm:resizeHandles val="exact"/>
        </dgm:presLayoutVars>
      </dgm:prSet>
      <dgm:spPr/>
    </dgm:pt>
    <dgm:pt modelId="{AC456A0D-A498-4288-ACC2-C96E1F1AA6B6}" type="pres">
      <dgm:prSet presAssocID="{990687A8-3D1A-4FC9-8726-6CDC9EFBA609}" presName="compNode" presStyleCnt="0"/>
      <dgm:spPr/>
    </dgm:pt>
    <dgm:pt modelId="{A93827B3-F25F-4559-9AD9-7642DC979918}" type="pres">
      <dgm:prSet presAssocID="{990687A8-3D1A-4FC9-8726-6CDC9EFBA609}" presName="iconBgRect" presStyleLbl="bgShp" presStyleIdx="0" presStyleCnt="3"/>
      <dgm:spPr/>
    </dgm:pt>
    <dgm:pt modelId="{AC03959C-E2D1-4022-8AC8-152A9B913534}" type="pres">
      <dgm:prSet presAssocID="{990687A8-3D1A-4FC9-8726-6CDC9EFBA6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ssing face with solid fill with solid fill"/>
        </a:ext>
      </dgm:extLst>
    </dgm:pt>
    <dgm:pt modelId="{54E44F86-235E-4C99-9502-83A6464A05BA}" type="pres">
      <dgm:prSet presAssocID="{990687A8-3D1A-4FC9-8726-6CDC9EFBA609}" presName="spaceRect" presStyleCnt="0"/>
      <dgm:spPr/>
    </dgm:pt>
    <dgm:pt modelId="{2BD20A72-DAAE-4457-BF6B-D02F5170720A}" type="pres">
      <dgm:prSet presAssocID="{990687A8-3D1A-4FC9-8726-6CDC9EFBA609}" presName="textRect" presStyleLbl="revTx" presStyleIdx="0" presStyleCnt="3">
        <dgm:presLayoutVars>
          <dgm:chMax val="1"/>
          <dgm:chPref val="1"/>
        </dgm:presLayoutVars>
      </dgm:prSet>
      <dgm:spPr/>
    </dgm:pt>
    <dgm:pt modelId="{0ACCE2B8-8C67-4BFD-8971-0FE0B6944A92}" type="pres">
      <dgm:prSet presAssocID="{85A57EB0-2B0D-4B75-BCB9-6F1496BF46A8}" presName="sibTrans" presStyleCnt="0"/>
      <dgm:spPr/>
    </dgm:pt>
    <dgm:pt modelId="{1CE09644-A3EC-4F67-86B8-127A0AE3F013}" type="pres">
      <dgm:prSet presAssocID="{D53681ED-81F5-4FBB-A926-E70E95598A48}" presName="compNode" presStyleCnt="0"/>
      <dgm:spPr/>
    </dgm:pt>
    <dgm:pt modelId="{E45E0AFE-6B0B-4C6B-A138-90ECAC2BE3DE}" type="pres">
      <dgm:prSet presAssocID="{D53681ED-81F5-4FBB-A926-E70E95598A48}" presName="iconBgRect" presStyleLbl="bgShp" presStyleIdx="1" presStyleCnt="3"/>
      <dgm:spPr/>
    </dgm:pt>
    <dgm:pt modelId="{A6B50642-81D0-429C-A93A-2FBE19A45FB7}" type="pres">
      <dgm:prSet presAssocID="{D53681ED-81F5-4FBB-A926-E70E95598A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 with solid fill"/>
        </a:ext>
      </dgm:extLst>
    </dgm:pt>
    <dgm:pt modelId="{4FE664D0-D765-4843-8D7A-AB847BAA7EB0}" type="pres">
      <dgm:prSet presAssocID="{D53681ED-81F5-4FBB-A926-E70E95598A48}" presName="spaceRect" presStyleCnt="0"/>
      <dgm:spPr/>
    </dgm:pt>
    <dgm:pt modelId="{B84E278E-5CB3-4BA7-97D5-18D7FAFBD840}" type="pres">
      <dgm:prSet presAssocID="{D53681ED-81F5-4FBB-A926-E70E95598A48}" presName="textRect" presStyleLbl="revTx" presStyleIdx="1" presStyleCnt="3">
        <dgm:presLayoutVars>
          <dgm:chMax val="1"/>
          <dgm:chPref val="1"/>
        </dgm:presLayoutVars>
      </dgm:prSet>
      <dgm:spPr/>
    </dgm:pt>
    <dgm:pt modelId="{7C365566-D765-4242-9C00-BA82F3323056}" type="pres">
      <dgm:prSet presAssocID="{B751EFAC-4C97-4065-A01F-D62B47F09D4D}" presName="sibTrans" presStyleCnt="0"/>
      <dgm:spPr/>
    </dgm:pt>
    <dgm:pt modelId="{25FBCD1D-87F8-49FC-9050-764D6C4B1C3A}" type="pres">
      <dgm:prSet presAssocID="{6BFB320B-84E0-4C1C-9121-8C96274A7263}" presName="compNode" presStyleCnt="0"/>
      <dgm:spPr/>
    </dgm:pt>
    <dgm:pt modelId="{ECB129E7-47ED-4061-BE6C-3F5A2CB4845E}" type="pres">
      <dgm:prSet presAssocID="{6BFB320B-84E0-4C1C-9121-8C96274A7263}" presName="iconBgRect" presStyleLbl="bgShp" presStyleIdx="2" presStyleCnt="3"/>
      <dgm:spPr/>
    </dgm:pt>
    <dgm:pt modelId="{846429DB-C636-428A-AA8C-F8CF023EF2D9}" type="pres">
      <dgm:prSet presAssocID="{6BFB320B-84E0-4C1C-9121-8C96274A72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with tears of joy face with solid fill with solid fill"/>
        </a:ext>
      </dgm:extLst>
    </dgm:pt>
    <dgm:pt modelId="{ECA0E68C-0618-4B85-8384-552C029D3D4D}" type="pres">
      <dgm:prSet presAssocID="{6BFB320B-84E0-4C1C-9121-8C96274A7263}" presName="spaceRect" presStyleCnt="0"/>
      <dgm:spPr/>
    </dgm:pt>
    <dgm:pt modelId="{BA3020B7-5FA5-40E7-A3AC-5122A1D9D05D}" type="pres">
      <dgm:prSet presAssocID="{6BFB320B-84E0-4C1C-9121-8C96274A726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299828-52AC-484D-BD28-EF22305AC3CD}" srcId="{FE394373-BEC7-4ED8-8C99-2D1CE262E0BC}" destId="{6BFB320B-84E0-4C1C-9121-8C96274A7263}" srcOrd="2" destOrd="0" parTransId="{6428574B-6151-48C8-99A1-EE0935BD55C6}" sibTransId="{D3568F1D-C340-4C91-9CA5-16509E5DCDDF}"/>
    <dgm:cxn modelId="{6686513A-7EF9-4CB1-99C3-C3D1B3CC613D}" srcId="{FE394373-BEC7-4ED8-8C99-2D1CE262E0BC}" destId="{D53681ED-81F5-4FBB-A926-E70E95598A48}" srcOrd="1" destOrd="0" parTransId="{D9E50C2A-6209-4BF0-95AD-C02E71F62309}" sibTransId="{B751EFAC-4C97-4065-A01F-D62B47F09D4D}"/>
    <dgm:cxn modelId="{C04E9168-A2DA-43FE-850E-7D230866B563}" type="presOf" srcId="{D53681ED-81F5-4FBB-A926-E70E95598A48}" destId="{B84E278E-5CB3-4BA7-97D5-18D7FAFBD840}" srcOrd="0" destOrd="0" presId="urn:microsoft.com/office/officeart/2018/5/layout/IconCircleLabelList"/>
    <dgm:cxn modelId="{8B9B7D78-3103-4FC6-B25F-7F3C51DB0F32}" type="presOf" srcId="{FE394373-BEC7-4ED8-8C99-2D1CE262E0BC}" destId="{D33FFC88-2264-4A16-899C-8013D8DEAA4F}" srcOrd="0" destOrd="0" presId="urn:microsoft.com/office/officeart/2018/5/layout/IconCircleLabelList"/>
    <dgm:cxn modelId="{9989E6A2-6CAF-468C-B074-3AC7A2E999EA}" type="presOf" srcId="{6BFB320B-84E0-4C1C-9121-8C96274A7263}" destId="{BA3020B7-5FA5-40E7-A3AC-5122A1D9D05D}" srcOrd="0" destOrd="0" presId="urn:microsoft.com/office/officeart/2018/5/layout/IconCircleLabelList"/>
    <dgm:cxn modelId="{E8DE3AAB-F05B-47CA-B0E0-F572B60B8BFB}" srcId="{FE394373-BEC7-4ED8-8C99-2D1CE262E0BC}" destId="{990687A8-3D1A-4FC9-8726-6CDC9EFBA609}" srcOrd="0" destOrd="0" parTransId="{6E0A04B5-BC03-42DA-8F4B-0036F637260F}" sibTransId="{85A57EB0-2B0D-4B75-BCB9-6F1496BF46A8}"/>
    <dgm:cxn modelId="{94F7CCC1-896E-4544-824D-029A00CF850E}" type="presOf" srcId="{990687A8-3D1A-4FC9-8726-6CDC9EFBA609}" destId="{2BD20A72-DAAE-4457-BF6B-D02F5170720A}" srcOrd="0" destOrd="0" presId="urn:microsoft.com/office/officeart/2018/5/layout/IconCircleLabelList"/>
    <dgm:cxn modelId="{E78330DD-A7CD-4CC8-9E52-B3CFC49C16C4}" type="presParOf" srcId="{D33FFC88-2264-4A16-899C-8013D8DEAA4F}" destId="{AC456A0D-A498-4288-ACC2-C96E1F1AA6B6}" srcOrd="0" destOrd="0" presId="urn:microsoft.com/office/officeart/2018/5/layout/IconCircleLabelList"/>
    <dgm:cxn modelId="{10C7B7B1-DAF1-493D-B9EC-BFF8950DC0A7}" type="presParOf" srcId="{AC456A0D-A498-4288-ACC2-C96E1F1AA6B6}" destId="{A93827B3-F25F-4559-9AD9-7642DC979918}" srcOrd="0" destOrd="0" presId="urn:microsoft.com/office/officeart/2018/5/layout/IconCircleLabelList"/>
    <dgm:cxn modelId="{518BEAA1-BAD7-4F6E-A874-FC98BA23661C}" type="presParOf" srcId="{AC456A0D-A498-4288-ACC2-C96E1F1AA6B6}" destId="{AC03959C-E2D1-4022-8AC8-152A9B913534}" srcOrd="1" destOrd="0" presId="urn:microsoft.com/office/officeart/2018/5/layout/IconCircleLabelList"/>
    <dgm:cxn modelId="{85012A49-7FA6-45B8-BFBE-539D9FCD2827}" type="presParOf" srcId="{AC456A0D-A498-4288-ACC2-C96E1F1AA6B6}" destId="{54E44F86-235E-4C99-9502-83A6464A05BA}" srcOrd="2" destOrd="0" presId="urn:microsoft.com/office/officeart/2018/5/layout/IconCircleLabelList"/>
    <dgm:cxn modelId="{49219F27-B625-4B33-8A7A-5D39D0BB435E}" type="presParOf" srcId="{AC456A0D-A498-4288-ACC2-C96E1F1AA6B6}" destId="{2BD20A72-DAAE-4457-BF6B-D02F5170720A}" srcOrd="3" destOrd="0" presId="urn:microsoft.com/office/officeart/2018/5/layout/IconCircleLabelList"/>
    <dgm:cxn modelId="{6850E9E1-F65D-4C31-816C-DF2965B06530}" type="presParOf" srcId="{D33FFC88-2264-4A16-899C-8013D8DEAA4F}" destId="{0ACCE2B8-8C67-4BFD-8971-0FE0B6944A92}" srcOrd="1" destOrd="0" presId="urn:microsoft.com/office/officeart/2018/5/layout/IconCircleLabelList"/>
    <dgm:cxn modelId="{FD73AF2E-220A-4B93-8F91-90F6896C4A82}" type="presParOf" srcId="{D33FFC88-2264-4A16-899C-8013D8DEAA4F}" destId="{1CE09644-A3EC-4F67-86B8-127A0AE3F013}" srcOrd="2" destOrd="0" presId="urn:microsoft.com/office/officeart/2018/5/layout/IconCircleLabelList"/>
    <dgm:cxn modelId="{5DFC3105-5B90-4D4F-A916-EC5FBBF83C29}" type="presParOf" srcId="{1CE09644-A3EC-4F67-86B8-127A0AE3F013}" destId="{E45E0AFE-6B0B-4C6B-A138-90ECAC2BE3DE}" srcOrd="0" destOrd="0" presId="urn:microsoft.com/office/officeart/2018/5/layout/IconCircleLabelList"/>
    <dgm:cxn modelId="{E5127AC1-FE19-4A49-B1B1-87C2DCE1BA58}" type="presParOf" srcId="{1CE09644-A3EC-4F67-86B8-127A0AE3F013}" destId="{A6B50642-81D0-429C-A93A-2FBE19A45FB7}" srcOrd="1" destOrd="0" presId="urn:microsoft.com/office/officeart/2018/5/layout/IconCircleLabelList"/>
    <dgm:cxn modelId="{6B2D76EE-F04D-42F5-BB21-E79A2D989504}" type="presParOf" srcId="{1CE09644-A3EC-4F67-86B8-127A0AE3F013}" destId="{4FE664D0-D765-4843-8D7A-AB847BAA7EB0}" srcOrd="2" destOrd="0" presId="urn:microsoft.com/office/officeart/2018/5/layout/IconCircleLabelList"/>
    <dgm:cxn modelId="{C26A46A3-7180-409F-93A5-AE65071C8BB9}" type="presParOf" srcId="{1CE09644-A3EC-4F67-86B8-127A0AE3F013}" destId="{B84E278E-5CB3-4BA7-97D5-18D7FAFBD840}" srcOrd="3" destOrd="0" presId="urn:microsoft.com/office/officeart/2018/5/layout/IconCircleLabelList"/>
    <dgm:cxn modelId="{C56C3260-3320-474A-AD47-89A8A62CC6D0}" type="presParOf" srcId="{D33FFC88-2264-4A16-899C-8013D8DEAA4F}" destId="{7C365566-D765-4242-9C00-BA82F3323056}" srcOrd="3" destOrd="0" presId="urn:microsoft.com/office/officeart/2018/5/layout/IconCircleLabelList"/>
    <dgm:cxn modelId="{93893F06-B439-4411-810F-9D5CFBEF75D3}" type="presParOf" srcId="{D33FFC88-2264-4A16-899C-8013D8DEAA4F}" destId="{25FBCD1D-87F8-49FC-9050-764D6C4B1C3A}" srcOrd="4" destOrd="0" presId="urn:microsoft.com/office/officeart/2018/5/layout/IconCircleLabelList"/>
    <dgm:cxn modelId="{B817DC0C-5F2E-42DE-917B-F6FB70D4040A}" type="presParOf" srcId="{25FBCD1D-87F8-49FC-9050-764D6C4B1C3A}" destId="{ECB129E7-47ED-4061-BE6C-3F5A2CB4845E}" srcOrd="0" destOrd="0" presId="urn:microsoft.com/office/officeart/2018/5/layout/IconCircleLabelList"/>
    <dgm:cxn modelId="{454C49BC-FF12-46EA-A827-884EF678F3E7}" type="presParOf" srcId="{25FBCD1D-87F8-49FC-9050-764D6C4B1C3A}" destId="{846429DB-C636-428A-AA8C-F8CF023EF2D9}" srcOrd="1" destOrd="0" presId="urn:microsoft.com/office/officeart/2018/5/layout/IconCircleLabelList"/>
    <dgm:cxn modelId="{10E92A7C-AA34-4522-9EC4-0BF7B8BE0D6F}" type="presParOf" srcId="{25FBCD1D-87F8-49FC-9050-764D6C4B1C3A}" destId="{ECA0E68C-0618-4B85-8384-552C029D3D4D}" srcOrd="2" destOrd="0" presId="urn:microsoft.com/office/officeart/2018/5/layout/IconCircleLabelList"/>
    <dgm:cxn modelId="{002CDDD9-4A8B-4FF9-8D86-C31ACE287B48}" type="presParOf" srcId="{25FBCD1D-87F8-49FC-9050-764D6C4B1C3A}" destId="{BA3020B7-5FA5-40E7-A3AC-5122A1D9D0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04456-5956-445B-9352-D8435AE9076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521BC1-761F-4A25-83DC-8481A5CCE5CF}">
      <dgm:prSet/>
      <dgm:spPr/>
      <dgm:t>
        <a:bodyPr/>
        <a:lstStyle/>
        <a:p>
          <a:r>
            <a:rPr lang="en-US"/>
            <a:t>Babette como el </a:t>
          </a:r>
          <a:r>
            <a:rPr lang="en-US" i="1"/>
            <a:t>objeto a</a:t>
          </a:r>
          <a:endParaRPr lang="en-US"/>
        </a:p>
      </dgm:t>
    </dgm:pt>
    <dgm:pt modelId="{EFAE9550-B944-4EBC-B5BD-71523DDA8BEA}" type="parTrans" cxnId="{F83FF3B7-4636-4609-965B-93725C161004}">
      <dgm:prSet/>
      <dgm:spPr/>
      <dgm:t>
        <a:bodyPr/>
        <a:lstStyle/>
        <a:p>
          <a:endParaRPr lang="en-US"/>
        </a:p>
      </dgm:t>
    </dgm:pt>
    <dgm:pt modelId="{F569390A-C373-49B3-8462-174F475E6DAD}" type="sibTrans" cxnId="{F83FF3B7-4636-4609-965B-93725C161004}">
      <dgm:prSet/>
      <dgm:spPr/>
      <dgm:t>
        <a:bodyPr/>
        <a:lstStyle/>
        <a:p>
          <a:endParaRPr lang="en-US"/>
        </a:p>
      </dgm:t>
    </dgm:pt>
    <dgm:pt modelId="{D32E4DB0-9D88-4D41-9ADD-7CC99E1A76C1}">
      <dgm:prSet/>
      <dgm:spPr/>
      <dgm:t>
        <a:bodyPr/>
        <a:lstStyle/>
        <a:p>
          <a:r>
            <a:rPr lang="en-US"/>
            <a:t>La comunidad como el sujeto dividido</a:t>
          </a:r>
        </a:p>
      </dgm:t>
    </dgm:pt>
    <dgm:pt modelId="{B4159FE6-89F2-4935-B79A-D0765097AFCC}" type="parTrans" cxnId="{076F1DBF-AA80-48EF-A683-C870C3D41F0F}">
      <dgm:prSet/>
      <dgm:spPr/>
      <dgm:t>
        <a:bodyPr/>
        <a:lstStyle/>
        <a:p>
          <a:endParaRPr lang="en-US"/>
        </a:p>
      </dgm:t>
    </dgm:pt>
    <dgm:pt modelId="{14D3AB02-D30B-45D3-BDA4-2D96E704ECCE}" type="sibTrans" cxnId="{076F1DBF-AA80-48EF-A683-C870C3D41F0F}">
      <dgm:prSet/>
      <dgm:spPr/>
      <dgm:t>
        <a:bodyPr/>
        <a:lstStyle/>
        <a:p>
          <a:endParaRPr lang="en-US"/>
        </a:p>
      </dgm:t>
    </dgm:pt>
    <dgm:pt modelId="{A2D17582-01F1-48C5-B47F-E9CCE44D5F69}">
      <dgm:prSet/>
      <dgm:spPr/>
      <dgm:t>
        <a:bodyPr/>
        <a:lstStyle/>
        <a:p>
          <a:r>
            <a:rPr lang="en-US"/>
            <a:t>El acto de dar para confrontar al otro con su deseo</a:t>
          </a:r>
        </a:p>
      </dgm:t>
    </dgm:pt>
    <dgm:pt modelId="{F8178412-1C6A-471D-B374-D8C7382EC365}" type="parTrans" cxnId="{CDE69C84-829A-4565-8D3D-E95C55459B4A}">
      <dgm:prSet/>
      <dgm:spPr/>
      <dgm:t>
        <a:bodyPr/>
        <a:lstStyle/>
        <a:p>
          <a:endParaRPr lang="en-US"/>
        </a:p>
      </dgm:t>
    </dgm:pt>
    <dgm:pt modelId="{AFE915A9-542D-4902-AC22-5FF57D7F6C37}" type="sibTrans" cxnId="{CDE69C84-829A-4565-8D3D-E95C55459B4A}">
      <dgm:prSet/>
      <dgm:spPr/>
      <dgm:t>
        <a:bodyPr/>
        <a:lstStyle/>
        <a:p>
          <a:endParaRPr lang="en-US"/>
        </a:p>
      </dgm:t>
    </dgm:pt>
    <dgm:pt modelId="{3695C6CA-8C34-4177-82B7-65253F93948D}">
      <dgm:prSet/>
      <dgm:spPr/>
      <dgm:t>
        <a:bodyPr/>
        <a:lstStyle/>
        <a:p>
          <a:r>
            <a:rPr lang="en-US"/>
            <a:t>El disfrute de los alimentos como </a:t>
          </a:r>
          <a:r>
            <a:rPr lang="en-US" i="1"/>
            <a:t>lo real</a:t>
          </a:r>
          <a:endParaRPr lang="en-US"/>
        </a:p>
      </dgm:t>
    </dgm:pt>
    <dgm:pt modelId="{E2F2F80A-48DC-43C8-8D56-C11240DEBF4B}" type="parTrans" cxnId="{4440185C-AD86-428C-9B5D-55E72F83A74D}">
      <dgm:prSet/>
      <dgm:spPr/>
      <dgm:t>
        <a:bodyPr/>
        <a:lstStyle/>
        <a:p>
          <a:endParaRPr lang="en-US"/>
        </a:p>
      </dgm:t>
    </dgm:pt>
    <dgm:pt modelId="{0EFE309B-9D71-4781-9A5C-D4A1157984A2}" type="sibTrans" cxnId="{4440185C-AD86-428C-9B5D-55E72F83A74D}">
      <dgm:prSet/>
      <dgm:spPr/>
      <dgm:t>
        <a:bodyPr/>
        <a:lstStyle/>
        <a:p>
          <a:endParaRPr lang="en-US"/>
        </a:p>
      </dgm:t>
    </dgm:pt>
    <dgm:pt modelId="{CD9D8C67-F2D4-1040-8562-62C271A35D16}" type="pres">
      <dgm:prSet presAssocID="{4B304456-5956-445B-9352-D8435AE90762}" presName="linear" presStyleCnt="0">
        <dgm:presLayoutVars>
          <dgm:animLvl val="lvl"/>
          <dgm:resizeHandles val="exact"/>
        </dgm:presLayoutVars>
      </dgm:prSet>
      <dgm:spPr/>
    </dgm:pt>
    <dgm:pt modelId="{66D577B1-B2D1-E443-9497-2A216ABA0564}" type="pres">
      <dgm:prSet presAssocID="{0A521BC1-761F-4A25-83DC-8481A5CCE5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A91DE9-1A18-2647-8C3D-1EB1783D398B}" type="pres">
      <dgm:prSet presAssocID="{F569390A-C373-49B3-8462-174F475E6DAD}" presName="spacer" presStyleCnt="0"/>
      <dgm:spPr/>
    </dgm:pt>
    <dgm:pt modelId="{75DDE2C6-D319-E54A-87C4-3408357D7CC3}" type="pres">
      <dgm:prSet presAssocID="{D32E4DB0-9D88-4D41-9ADD-7CC99E1A76C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465B33-EAB7-0540-B771-33A5F7B2EF1E}" type="pres">
      <dgm:prSet presAssocID="{14D3AB02-D30B-45D3-BDA4-2D96E704ECCE}" presName="spacer" presStyleCnt="0"/>
      <dgm:spPr/>
    </dgm:pt>
    <dgm:pt modelId="{21505662-790C-184C-971D-78B46728E772}" type="pres">
      <dgm:prSet presAssocID="{A2D17582-01F1-48C5-B47F-E9CCE44D5F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CE82C2-224F-2843-9A4F-6589FD893740}" type="pres">
      <dgm:prSet presAssocID="{AFE915A9-542D-4902-AC22-5FF57D7F6C37}" presName="spacer" presStyleCnt="0"/>
      <dgm:spPr/>
    </dgm:pt>
    <dgm:pt modelId="{5DCA5926-F360-FA4E-B71B-5183CE8D03DD}" type="pres">
      <dgm:prSet presAssocID="{3695C6CA-8C34-4177-82B7-65253F9394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4C7B00-EB5D-B04D-90EE-199DDAB5D165}" type="presOf" srcId="{0A521BC1-761F-4A25-83DC-8481A5CCE5CF}" destId="{66D577B1-B2D1-E443-9497-2A216ABA0564}" srcOrd="0" destOrd="0" presId="urn:microsoft.com/office/officeart/2005/8/layout/vList2"/>
    <dgm:cxn modelId="{4440185C-AD86-428C-9B5D-55E72F83A74D}" srcId="{4B304456-5956-445B-9352-D8435AE90762}" destId="{3695C6CA-8C34-4177-82B7-65253F93948D}" srcOrd="3" destOrd="0" parTransId="{E2F2F80A-48DC-43C8-8D56-C11240DEBF4B}" sibTransId="{0EFE309B-9D71-4781-9A5C-D4A1157984A2}"/>
    <dgm:cxn modelId="{7C9A9280-B320-BD4E-A1F1-1D5DF1F11211}" type="presOf" srcId="{D32E4DB0-9D88-4D41-9ADD-7CC99E1A76C1}" destId="{75DDE2C6-D319-E54A-87C4-3408357D7CC3}" srcOrd="0" destOrd="0" presId="urn:microsoft.com/office/officeart/2005/8/layout/vList2"/>
    <dgm:cxn modelId="{CDE69C84-829A-4565-8D3D-E95C55459B4A}" srcId="{4B304456-5956-445B-9352-D8435AE90762}" destId="{A2D17582-01F1-48C5-B47F-E9CCE44D5F69}" srcOrd="2" destOrd="0" parTransId="{F8178412-1C6A-471D-B374-D8C7382EC365}" sibTransId="{AFE915A9-542D-4902-AC22-5FF57D7F6C37}"/>
    <dgm:cxn modelId="{F83FF3B7-4636-4609-965B-93725C161004}" srcId="{4B304456-5956-445B-9352-D8435AE90762}" destId="{0A521BC1-761F-4A25-83DC-8481A5CCE5CF}" srcOrd="0" destOrd="0" parTransId="{EFAE9550-B944-4EBC-B5BD-71523DDA8BEA}" sibTransId="{F569390A-C373-49B3-8462-174F475E6DAD}"/>
    <dgm:cxn modelId="{076F1DBF-AA80-48EF-A683-C870C3D41F0F}" srcId="{4B304456-5956-445B-9352-D8435AE90762}" destId="{D32E4DB0-9D88-4D41-9ADD-7CC99E1A76C1}" srcOrd="1" destOrd="0" parTransId="{B4159FE6-89F2-4935-B79A-D0765097AFCC}" sibTransId="{14D3AB02-D30B-45D3-BDA4-2D96E704ECCE}"/>
    <dgm:cxn modelId="{0CBD57D3-6987-7148-BD98-A4234F81409A}" type="presOf" srcId="{A2D17582-01F1-48C5-B47F-E9CCE44D5F69}" destId="{21505662-790C-184C-971D-78B46728E772}" srcOrd="0" destOrd="0" presId="urn:microsoft.com/office/officeart/2005/8/layout/vList2"/>
    <dgm:cxn modelId="{F2FF33D7-706F-DF41-A06B-93A101F5465C}" type="presOf" srcId="{4B304456-5956-445B-9352-D8435AE90762}" destId="{CD9D8C67-F2D4-1040-8562-62C271A35D16}" srcOrd="0" destOrd="0" presId="urn:microsoft.com/office/officeart/2005/8/layout/vList2"/>
    <dgm:cxn modelId="{D34C2BDD-6F3F-1640-B52F-2473BF0DC5FD}" type="presOf" srcId="{3695C6CA-8C34-4177-82B7-65253F93948D}" destId="{5DCA5926-F360-FA4E-B71B-5183CE8D03DD}" srcOrd="0" destOrd="0" presId="urn:microsoft.com/office/officeart/2005/8/layout/vList2"/>
    <dgm:cxn modelId="{6B260E7A-ABFF-E34D-89DB-D4716CD3C638}" type="presParOf" srcId="{CD9D8C67-F2D4-1040-8562-62C271A35D16}" destId="{66D577B1-B2D1-E443-9497-2A216ABA0564}" srcOrd="0" destOrd="0" presId="urn:microsoft.com/office/officeart/2005/8/layout/vList2"/>
    <dgm:cxn modelId="{01ACB2E9-B3F9-3C42-8DA1-75F3CBB70110}" type="presParOf" srcId="{CD9D8C67-F2D4-1040-8562-62C271A35D16}" destId="{0CA91DE9-1A18-2647-8C3D-1EB1783D398B}" srcOrd="1" destOrd="0" presId="urn:microsoft.com/office/officeart/2005/8/layout/vList2"/>
    <dgm:cxn modelId="{D587F006-8F80-964F-9A9D-069A2C1A327C}" type="presParOf" srcId="{CD9D8C67-F2D4-1040-8562-62C271A35D16}" destId="{75DDE2C6-D319-E54A-87C4-3408357D7CC3}" srcOrd="2" destOrd="0" presId="urn:microsoft.com/office/officeart/2005/8/layout/vList2"/>
    <dgm:cxn modelId="{3536CF78-856A-454F-9A75-13E5108E362A}" type="presParOf" srcId="{CD9D8C67-F2D4-1040-8562-62C271A35D16}" destId="{14465B33-EAB7-0540-B771-33A5F7B2EF1E}" srcOrd="3" destOrd="0" presId="urn:microsoft.com/office/officeart/2005/8/layout/vList2"/>
    <dgm:cxn modelId="{F81871A7-AC98-5341-B461-777353EA2426}" type="presParOf" srcId="{CD9D8C67-F2D4-1040-8562-62C271A35D16}" destId="{21505662-790C-184C-971D-78B46728E772}" srcOrd="4" destOrd="0" presId="urn:microsoft.com/office/officeart/2005/8/layout/vList2"/>
    <dgm:cxn modelId="{BC1C9F97-488B-8546-8208-4B94628052F3}" type="presParOf" srcId="{CD9D8C67-F2D4-1040-8562-62C271A35D16}" destId="{A0CE82C2-224F-2843-9A4F-6589FD893740}" srcOrd="5" destOrd="0" presId="urn:microsoft.com/office/officeart/2005/8/layout/vList2"/>
    <dgm:cxn modelId="{C60F1758-3E0D-1D4F-982F-6B925FE5786C}" type="presParOf" srcId="{CD9D8C67-F2D4-1040-8562-62C271A35D16}" destId="{5DCA5926-F360-FA4E-B71B-5183CE8D03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2F1E5B-6AD6-CB4A-8C65-2C80060B987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D0884-580E-E74A-8721-C9FF6A59AB57}">
      <dgm:prSet phldrT="[Text]"/>
      <dgm:spPr/>
      <dgm:t>
        <a:bodyPr/>
        <a:lstStyle/>
        <a:p>
          <a:r>
            <a:rPr lang="en-MX" dirty="0"/>
            <a:t>El pastor</a:t>
          </a:r>
          <a:endParaRPr lang="en-US" dirty="0"/>
        </a:p>
      </dgm:t>
    </dgm:pt>
    <dgm:pt modelId="{1E4AF81F-406B-6F4C-8DFA-9A8F4888A91F}" type="parTrans" cxnId="{DB5AC667-1C43-3C4B-95E0-CDEA42B3C710}">
      <dgm:prSet/>
      <dgm:spPr/>
      <dgm:t>
        <a:bodyPr/>
        <a:lstStyle/>
        <a:p>
          <a:endParaRPr lang="en-US"/>
        </a:p>
      </dgm:t>
    </dgm:pt>
    <dgm:pt modelId="{85A98419-0F50-9748-8805-29BDC2463D70}" type="sibTrans" cxnId="{DB5AC667-1C43-3C4B-95E0-CDEA42B3C710}">
      <dgm:prSet/>
      <dgm:spPr/>
      <dgm:t>
        <a:bodyPr/>
        <a:lstStyle/>
        <a:p>
          <a:endParaRPr lang="en-US"/>
        </a:p>
      </dgm:t>
    </dgm:pt>
    <dgm:pt modelId="{6EE01B1B-7CC5-B749-88A6-0C06C146840F}">
      <dgm:prSet phldrT="[Text]"/>
      <dgm:spPr/>
      <dgm:t>
        <a:bodyPr/>
        <a:lstStyle/>
        <a:p>
          <a:r>
            <a:rPr lang="en-MX" dirty="0"/>
            <a:t>El emperador</a:t>
          </a:r>
          <a:endParaRPr lang="en-US" dirty="0"/>
        </a:p>
      </dgm:t>
    </dgm:pt>
    <dgm:pt modelId="{E30C408D-F5FE-3F47-9B08-71D1E7BCEF5C}" type="parTrans" cxnId="{0912D7E5-3CBC-BF4A-AF91-84609E05C7E2}">
      <dgm:prSet/>
      <dgm:spPr/>
      <dgm:t>
        <a:bodyPr/>
        <a:lstStyle/>
        <a:p>
          <a:endParaRPr lang="en-US"/>
        </a:p>
      </dgm:t>
    </dgm:pt>
    <dgm:pt modelId="{8D87711B-D3E1-2049-AAC5-F962640ED232}" type="sibTrans" cxnId="{0912D7E5-3CBC-BF4A-AF91-84609E05C7E2}">
      <dgm:prSet/>
      <dgm:spPr/>
      <dgm:t>
        <a:bodyPr/>
        <a:lstStyle/>
        <a:p>
          <a:endParaRPr lang="en-US"/>
        </a:p>
      </dgm:t>
    </dgm:pt>
    <dgm:pt modelId="{E5ECF19F-F5B9-EA45-9B07-004811422A5F}">
      <dgm:prSet phldrT="[Text]"/>
      <dgm:spPr/>
      <dgm:t>
        <a:bodyPr/>
        <a:lstStyle/>
        <a:p>
          <a:r>
            <a:rPr lang="en-MX" dirty="0"/>
            <a:t>Las hermanas</a:t>
          </a:r>
          <a:endParaRPr lang="en-US" dirty="0"/>
        </a:p>
      </dgm:t>
    </dgm:pt>
    <dgm:pt modelId="{DE736555-28B2-1343-AD2A-2F2143FFC6A2}" type="parTrans" cxnId="{672E7C7C-407E-EE43-8FB1-D38CE8504ADC}">
      <dgm:prSet/>
      <dgm:spPr/>
      <dgm:t>
        <a:bodyPr/>
        <a:lstStyle/>
        <a:p>
          <a:endParaRPr lang="en-US"/>
        </a:p>
      </dgm:t>
    </dgm:pt>
    <dgm:pt modelId="{D0D4DA24-48F1-DB46-A8E7-4C3A121C7021}" type="sibTrans" cxnId="{672E7C7C-407E-EE43-8FB1-D38CE8504ADC}">
      <dgm:prSet/>
      <dgm:spPr/>
      <dgm:t>
        <a:bodyPr/>
        <a:lstStyle/>
        <a:p>
          <a:endParaRPr lang="en-US"/>
        </a:p>
      </dgm:t>
    </dgm:pt>
    <dgm:pt modelId="{F70744D5-06C0-2C43-9521-343E2143A1CB}">
      <dgm:prSet phldrT="[Text]"/>
      <dgm:spPr/>
      <dgm:t>
        <a:bodyPr/>
        <a:lstStyle/>
        <a:p>
          <a:r>
            <a:rPr lang="en-MX" dirty="0"/>
            <a:t>La suma sacerdotisa</a:t>
          </a:r>
          <a:endParaRPr lang="en-US" dirty="0"/>
        </a:p>
      </dgm:t>
    </dgm:pt>
    <dgm:pt modelId="{201077E2-D85A-D341-935B-DB9BF6A8920E}" type="parTrans" cxnId="{9BBB9BA4-2165-614A-BC85-774E7F02C649}">
      <dgm:prSet/>
      <dgm:spPr/>
      <dgm:t>
        <a:bodyPr/>
        <a:lstStyle/>
        <a:p>
          <a:endParaRPr lang="en-US"/>
        </a:p>
      </dgm:t>
    </dgm:pt>
    <dgm:pt modelId="{A00B087C-5768-3F41-BE82-31BF21BF99BC}" type="sibTrans" cxnId="{9BBB9BA4-2165-614A-BC85-774E7F02C649}">
      <dgm:prSet/>
      <dgm:spPr/>
      <dgm:t>
        <a:bodyPr/>
        <a:lstStyle/>
        <a:p>
          <a:endParaRPr lang="en-US"/>
        </a:p>
      </dgm:t>
    </dgm:pt>
    <dgm:pt modelId="{038331D5-EDF3-6540-A5A4-AB6FD0F34267}">
      <dgm:prSet phldrT="[Text]"/>
      <dgm:spPr/>
      <dgm:t>
        <a:bodyPr/>
        <a:lstStyle/>
        <a:p>
          <a:r>
            <a:rPr lang="en-MX" dirty="0"/>
            <a:t>Babette</a:t>
          </a:r>
          <a:endParaRPr lang="en-US" dirty="0"/>
        </a:p>
      </dgm:t>
    </dgm:pt>
    <dgm:pt modelId="{8F3D75BD-BA47-7043-B5F0-6BCF67BCECD5}" type="parTrans" cxnId="{3B4E816C-2C66-BE4E-8302-4DDDDFA9E76E}">
      <dgm:prSet/>
      <dgm:spPr/>
      <dgm:t>
        <a:bodyPr/>
        <a:lstStyle/>
        <a:p>
          <a:endParaRPr lang="en-US"/>
        </a:p>
      </dgm:t>
    </dgm:pt>
    <dgm:pt modelId="{22550B75-73DD-0C4E-8DFB-490D6DE5BA6D}" type="sibTrans" cxnId="{3B4E816C-2C66-BE4E-8302-4DDDDFA9E76E}">
      <dgm:prSet/>
      <dgm:spPr/>
      <dgm:t>
        <a:bodyPr/>
        <a:lstStyle/>
        <a:p>
          <a:endParaRPr lang="en-US"/>
        </a:p>
      </dgm:t>
    </dgm:pt>
    <dgm:pt modelId="{21ACA1DC-39BF-9E44-B787-11E6D8DE425E}">
      <dgm:prSet phldrT="[Text]"/>
      <dgm:spPr/>
      <dgm:t>
        <a:bodyPr/>
        <a:lstStyle/>
        <a:p>
          <a:r>
            <a:rPr lang="en-MX" dirty="0"/>
            <a:t>La reina de oros</a:t>
          </a:r>
          <a:endParaRPr lang="en-US" dirty="0"/>
        </a:p>
      </dgm:t>
    </dgm:pt>
    <dgm:pt modelId="{A7EE2ECD-9CF0-044A-BC99-85ED147F5023}" type="parTrans" cxnId="{58D3F0D0-F86B-4E44-A12C-F6EF161A5EBC}">
      <dgm:prSet/>
      <dgm:spPr/>
      <dgm:t>
        <a:bodyPr/>
        <a:lstStyle/>
        <a:p>
          <a:endParaRPr lang="en-US"/>
        </a:p>
      </dgm:t>
    </dgm:pt>
    <dgm:pt modelId="{9CB1FF29-F3B5-484D-838F-49B924F5D415}" type="sibTrans" cxnId="{58D3F0D0-F86B-4E44-A12C-F6EF161A5EBC}">
      <dgm:prSet/>
      <dgm:spPr/>
      <dgm:t>
        <a:bodyPr/>
        <a:lstStyle/>
        <a:p>
          <a:endParaRPr lang="en-US"/>
        </a:p>
      </dgm:t>
    </dgm:pt>
    <dgm:pt modelId="{161679AE-5E24-5D4E-8355-40F45F8913F3}">
      <dgm:prSet/>
      <dgm:spPr/>
      <dgm:t>
        <a:bodyPr/>
        <a:lstStyle/>
        <a:p>
          <a:r>
            <a:rPr lang="en-MX" dirty="0"/>
            <a:t>Achille</a:t>
          </a:r>
          <a:endParaRPr lang="en-US" dirty="0"/>
        </a:p>
      </dgm:t>
    </dgm:pt>
    <dgm:pt modelId="{C31C7763-CDD2-F44C-B9C5-EB58E7F97B48}" type="parTrans" cxnId="{75BE3488-D886-C442-8122-4EF89AF1C46B}">
      <dgm:prSet/>
      <dgm:spPr/>
      <dgm:t>
        <a:bodyPr/>
        <a:lstStyle/>
        <a:p>
          <a:endParaRPr lang="en-US"/>
        </a:p>
      </dgm:t>
    </dgm:pt>
    <dgm:pt modelId="{DB557EAA-2682-8348-A93C-64D3E5891C85}" type="sibTrans" cxnId="{75BE3488-D886-C442-8122-4EF89AF1C46B}">
      <dgm:prSet/>
      <dgm:spPr/>
      <dgm:t>
        <a:bodyPr/>
        <a:lstStyle/>
        <a:p>
          <a:endParaRPr lang="en-US"/>
        </a:p>
      </dgm:t>
    </dgm:pt>
    <dgm:pt modelId="{49CD0D6B-199D-0D4E-A09A-03CDAB7E07E1}">
      <dgm:prSet/>
      <dgm:spPr/>
      <dgm:t>
        <a:bodyPr/>
        <a:lstStyle/>
        <a:p>
          <a:r>
            <a:rPr lang="en-MX" dirty="0"/>
            <a:t>Löwenhielm</a:t>
          </a:r>
          <a:endParaRPr lang="en-US" dirty="0"/>
        </a:p>
      </dgm:t>
    </dgm:pt>
    <dgm:pt modelId="{DF9E2F15-948A-024F-BA38-C29968B18AF6}" type="parTrans" cxnId="{628FFC80-7909-8B43-BE42-B6D28B28ADAD}">
      <dgm:prSet/>
      <dgm:spPr/>
      <dgm:t>
        <a:bodyPr/>
        <a:lstStyle/>
        <a:p>
          <a:endParaRPr lang="en-US"/>
        </a:p>
      </dgm:t>
    </dgm:pt>
    <dgm:pt modelId="{FF1D89C6-22F6-4B49-844C-29CED7C7A15A}" type="sibTrans" cxnId="{628FFC80-7909-8B43-BE42-B6D28B28ADAD}">
      <dgm:prSet/>
      <dgm:spPr/>
      <dgm:t>
        <a:bodyPr/>
        <a:lstStyle/>
        <a:p>
          <a:endParaRPr lang="en-US"/>
        </a:p>
      </dgm:t>
    </dgm:pt>
    <dgm:pt modelId="{F7885BC1-B144-AC4D-A58C-03648D83B639}">
      <dgm:prSet/>
      <dgm:spPr/>
      <dgm:t>
        <a:bodyPr/>
        <a:lstStyle/>
        <a:p>
          <a:r>
            <a:rPr lang="en-MX" dirty="0"/>
            <a:t>El mago</a:t>
          </a:r>
          <a:endParaRPr lang="en-US" dirty="0"/>
        </a:p>
      </dgm:t>
    </dgm:pt>
    <dgm:pt modelId="{9859FBE3-8B8C-AB4C-BD1E-EACEAE7C1759}" type="parTrans" cxnId="{7BC578A8-57F6-B945-82F4-376AFDF4EF24}">
      <dgm:prSet/>
      <dgm:spPr/>
      <dgm:t>
        <a:bodyPr/>
        <a:lstStyle/>
        <a:p>
          <a:endParaRPr lang="en-US"/>
        </a:p>
      </dgm:t>
    </dgm:pt>
    <dgm:pt modelId="{1B71B3CE-126E-2E4E-9574-F758D26E323E}" type="sibTrans" cxnId="{7BC578A8-57F6-B945-82F4-376AFDF4EF24}">
      <dgm:prSet/>
      <dgm:spPr/>
      <dgm:t>
        <a:bodyPr/>
        <a:lstStyle/>
        <a:p>
          <a:endParaRPr lang="en-US"/>
        </a:p>
      </dgm:t>
    </dgm:pt>
    <dgm:pt modelId="{D5676B08-C9D5-EE43-9622-BA541B84D5EC}">
      <dgm:prSet/>
      <dgm:spPr/>
      <dgm:t>
        <a:bodyPr/>
        <a:lstStyle/>
        <a:p>
          <a:r>
            <a:rPr lang="en-MX"/>
            <a:t>El carro</a:t>
          </a:r>
          <a:endParaRPr lang="en-US" dirty="0"/>
        </a:p>
      </dgm:t>
    </dgm:pt>
    <dgm:pt modelId="{CCC9B1D9-8E86-614C-A59B-48D03FC86B7D}" type="parTrans" cxnId="{71C83228-9871-BD49-A1F9-F0E9759FFA1C}">
      <dgm:prSet/>
      <dgm:spPr/>
      <dgm:t>
        <a:bodyPr/>
        <a:lstStyle/>
        <a:p>
          <a:endParaRPr lang="en-US"/>
        </a:p>
      </dgm:t>
    </dgm:pt>
    <dgm:pt modelId="{FD1162EA-8F4D-1A4D-95C2-ACD74A087B31}" type="sibTrans" cxnId="{71C83228-9871-BD49-A1F9-F0E9759FFA1C}">
      <dgm:prSet/>
      <dgm:spPr/>
      <dgm:t>
        <a:bodyPr/>
        <a:lstStyle/>
        <a:p>
          <a:endParaRPr lang="en-US"/>
        </a:p>
      </dgm:t>
    </dgm:pt>
    <dgm:pt modelId="{32E6D07A-82C3-5044-82B0-F52AB47D5AD2}">
      <dgm:prSet/>
      <dgm:spPr/>
      <dgm:t>
        <a:bodyPr/>
        <a:lstStyle/>
        <a:p>
          <a:r>
            <a:rPr lang="en-MX" dirty="0"/>
            <a:t>El festín</a:t>
          </a:r>
          <a:endParaRPr lang="en-US" dirty="0"/>
        </a:p>
      </dgm:t>
    </dgm:pt>
    <dgm:pt modelId="{BCAC1CF1-6E4B-AC4E-8876-1824D9F23792}" type="parTrans" cxnId="{DC92485F-0158-CF46-976A-4C018BEE19D0}">
      <dgm:prSet/>
      <dgm:spPr/>
      <dgm:t>
        <a:bodyPr/>
        <a:lstStyle/>
        <a:p>
          <a:endParaRPr lang="en-US"/>
        </a:p>
      </dgm:t>
    </dgm:pt>
    <dgm:pt modelId="{819778C8-42B6-D043-A521-3910FE279692}" type="sibTrans" cxnId="{DC92485F-0158-CF46-976A-4C018BEE19D0}">
      <dgm:prSet/>
      <dgm:spPr/>
      <dgm:t>
        <a:bodyPr/>
        <a:lstStyle/>
        <a:p>
          <a:endParaRPr lang="en-US"/>
        </a:p>
      </dgm:t>
    </dgm:pt>
    <dgm:pt modelId="{548C0FC1-A6D8-5444-B940-CB522984E9BE}">
      <dgm:prSet/>
      <dgm:spPr/>
      <dgm:t>
        <a:bodyPr/>
        <a:lstStyle/>
        <a:p>
          <a:r>
            <a:rPr lang="en-MX" dirty="0"/>
            <a:t>La Última Cena</a:t>
          </a:r>
          <a:endParaRPr lang="en-US" dirty="0"/>
        </a:p>
      </dgm:t>
    </dgm:pt>
    <dgm:pt modelId="{F8831098-00DC-6940-B969-CEB6FF2C4456}" type="parTrans" cxnId="{090B332C-2482-0D46-9B55-F95F19A999E8}">
      <dgm:prSet/>
      <dgm:spPr/>
      <dgm:t>
        <a:bodyPr/>
        <a:lstStyle/>
        <a:p>
          <a:endParaRPr lang="en-US"/>
        </a:p>
      </dgm:t>
    </dgm:pt>
    <dgm:pt modelId="{B08ECAEC-3B84-C642-80D5-EFC1AD230868}" type="sibTrans" cxnId="{090B332C-2482-0D46-9B55-F95F19A999E8}">
      <dgm:prSet/>
      <dgm:spPr/>
      <dgm:t>
        <a:bodyPr/>
        <a:lstStyle/>
        <a:p>
          <a:endParaRPr lang="en-US"/>
        </a:p>
      </dgm:t>
    </dgm:pt>
    <dgm:pt modelId="{C2DFAC37-0719-AA41-B6D2-9D144BFFAEB7}" type="pres">
      <dgm:prSet presAssocID="{FD2F1E5B-6AD6-CB4A-8C65-2C80060B9870}" presName="linear" presStyleCnt="0">
        <dgm:presLayoutVars>
          <dgm:dir/>
          <dgm:resizeHandles val="exact"/>
        </dgm:presLayoutVars>
      </dgm:prSet>
      <dgm:spPr/>
    </dgm:pt>
    <dgm:pt modelId="{35E55F5B-1DB7-6E45-8676-CE1172B3E6D5}" type="pres">
      <dgm:prSet presAssocID="{E4CD0884-580E-E74A-8721-C9FF6A59AB57}" presName="comp" presStyleCnt="0"/>
      <dgm:spPr/>
    </dgm:pt>
    <dgm:pt modelId="{0BB825BC-06AB-F547-B4D9-678D14009379}" type="pres">
      <dgm:prSet presAssocID="{E4CD0884-580E-E74A-8721-C9FF6A59AB57}" presName="box" presStyleLbl="node1" presStyleIdx="0" presStyleCnt="6"/>
      <dgm:spPr/>
    </dgm:pt>
    <dgm:pt modelId="{8FD7B91D-2A11-7A46-A9F4-0E72C17F4115}" type="pres">
      <dgm:prSet presAssocID="{E4CD0884-580E-E74A-8721-C9FF6A59AB57}" presName="img" presStyleLbl="f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0" b="-130000"/>
          </a:stretch>
        </a:blipFill>
      </dgm:spPr>
    </dgm:pt>
    <dgm:pt modelId="{DFE63D03-CA39-D146-9D88-D40CAE210BB0}" type="pres">
      <dgm:prSet presAssocID="{E4CD0884-580E-E74A-8721-C9FF6A59AB57}" presName="text" presStyleLbl="node1" presStyleIdx="0" presStyleCnt="6">
        <dgm:presLayoutVars>
          <dgm:bulletEnabled val="1"/>
        </dgm:presLayoutVars>
      </dgm:prSet>
      <dgm:spPr/>
    </dgm:pt>
    <dgm:pt modelId="{1934E1E8-B4A4-1446-B556-FEA5DE5A456E}" type="pres">
      <dgm:prSet presAssocID="{85A98419-0F50-9748-8805-29BDC2463D70}" presName="spacer" presStyleCnt="0"/>
      <dgm:spPr/>
    </dgm:pt>
    <dgm:pt modelId="{A6EB2BCD-56E0-674D-A460-9E24E21F81AC}" type="pres">
      <dgm:prSet presAssocID="{E5ECF19F-F5B9-EA45-9B07-004811422A5F}" presName="comp" presStyleCnt="0"/>
      <dgm:spPr/>
    </dgm:pt>
    <dgm:pt modelId="{2323B498-0DB3-3045-AB96-5B8CFD87F01F}" type="pres">
      <dgm:prSet presAssocID="{E5ECF19F-F5B9-EA45-9B07-004811422A5F}" presName="box" presStyleLbl="node1" presStyleIdx="1" presStyleCnt="6"/>
      <dgm:spPr/>
    </dgm:pt>
    <dgm:pt modelId="{3BBF559E-EA9D-E44D-BFD9-766E91A8C61C}" type="pres">
      <dgm:prSet presAssocID="{E5ECF19F-F5B9-EA45-9B07-004811422A5F}" presName="img" presStyleLbl="fgImgPlace1" presStyleIdx="1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3000" b="-153000"/>
          </a:stretch>
        </a:blipFill>
      </dgm:spPr>
    </dgm:pt>
    <dgm:pt modelId="{D34EA598-F815-154E-A0C8-E82BDCBAA017}" type="pres">
      <dgm:prSet presAssocID="{E5ECF19F-F5B9-EA45-9B07-004811422A5F}" presName="text" presStyleLbl="node1" presStyleIdx="1" presStyleCnt="6">
        <dgm:presLayoutVars>
          <dgm:bulletEnabled val="1"/>
        </dgm:presLayoutVars>
      </dgm:prSet>
      <dgm:spPr/>
    </dgm:pt>
    <dgm:pt modelId="{997B376D-D7F7-EB4B-96A2-F4E5169CCDD4}" type="pres">
      <dgm:prSet presAssocID="{D0D4DA24-48F1-DB46-A8E7-4C3A121C7021}" presName="spacer" presStyleCnt="0"/>
      <dgm:spPr/>
    </dgm:pt>
    <dgm:pt modelId="{4B7C03DD-B6E3-4547-A607-5FBCA9E273F9}" type="pres">
      <dgm:prSet presAssocID="{038331D5-EDF3-6540-A5A4-AB6FD0F34267}" presName="comp" presStyleCnt="0"/>
      <dgm:spPr/>
    </dgm:pt>
    <dgm:pt modelId="{9196EA49-0555-654B-BADD-D5CC2A55743D}" type="pres">
      <dgm:prSet presAssocID="{038331D5-EDF3-6540-A5A4-AB6FD0F34267}" presName="box" presStyleLbl="node1" presStyleIdx="2" presStyleCnt="6"/>
      <dgm:spPr/>
    </dgm:pt>
    <dgm:pt modelId="{8C2758F7-CC46-A844-B1CD-BD671EBD45D9}" type="pres">
      <dgm:prSet presAssocID="{038331D5-EDF3-6540-A5A4-AB6FD0F34267}" presName="img" presStyleLbl="fgImgPlace1" presStyleIdx="2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  <dgm:pt modelId="{BD5D04DF-E48C-0948-9472-64633273703D}" type="pres">
      <dgm:prSet presAssocID="{038331D5-EDF3-6540-A5A4-AB6FD0F34267}" presName="text" presStyleLbl="node1" presStyleIdx="2" presStyleCnt="6">
        <dgm:presLayoutVars>
          <dgm:bulletEnabled val="1"/>
        </dgm:presLayoutVars>
      </dgm:prSet>
      <dgm:spPr/>
    </dgm:pt>
    <dgm:pt modelId="{7FDB4886-CF28-884A-A990-74FC502C5296}" type="pres">
      <dgm:prSet presAssocID="{22550B75-73DD-0C4E-8DFB-490D6DE5BA6D}" presName="spacer" presStyleCnt="0"/>
      <dgm:spPr/>
    </dgm:pt>
    <dgm:pt modelId="{A1197485-CB03-B745-B76B-1C86F0EF84E3}" type="pres">
      <dgm:prSet presAssocID="{161679AE-5E24-5D4E-8355-40F45F8913F3}" presName="comp" presStyleCnt="0"/>
      <dgm:spPr/>
    </dgm:pt>
    <dgm:pt modelId="{475330C1-6407-8840-BD1A-D21372A1A7E6}" type="pres">
      <dgm:prSet presAssocID="{161679AE-5E24-5D4E-8355-40F45F8913F3}" presName="box" presStyleLbl="node1" presStyleIdx="3" presStyleCnt="6"/>
      <dgm:spPr/>
    </dgm:pt>
    <dgm:pt modelId="{D96717BE-EFCE-E347-B938-D59A91F447DF}" type="pres">
      <dgm:prSet presAssocID="{161679AE-5E24-5D4E-8355-40F45F8913F3}" presName="img" presStyleLbl="fgImgPlace1" presStyleIdx="3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3000" b="-193000"/>
          </a:stretch>
        </a:blipFill>
      </dgm:spPr>
    </dgm:pt>
    <dgm:pt modelId="{D9E8D708-4ACD-C94C-B5EA-3EAA1E09088B}" type="pres">
      <dgm:prSet presAssocID="{161679AE-5E24-5D4E-8355-40F45F8913F3}" presName="text" presStyleLbl="node1" presStyleIdx="3" presStyleCnt="6">
        <dgm:presLayoutVars>
          <dgm:bulletEnabled val="1"/>
        </dgm:presLayoutVars>
      </dgm:prSet>
      <dgm:spPr/>
    </dgm:pt>
    <dgm:pt modelId="{CB16219C-E925-EE42-B99D-278471DFB1EC}" type="pres">
      <dgm:prSet presAssocID="{DB557EAA-2682-8348-A93C-64D3E5891C85}" presName="spacer" presStyleCnt="0"/>
      <dgm:spPr/>
    </dgm:pt>
    <dgm:pt modelId="{A2503494-EA25-6844-969D-C71DA024C583}" type="pres">
      <dgm:prSet presAssocID="{49CD0D6B-199D-0D4E-A09A-03CDAB7E07E1}" presName="comp" presStyleCnt="0"/>
      <dgm:spPr/>
    </dgm:pt>
    <dgm:pt modelId="{B797D284-7EAA-314F-A1B4-9F0D293C4603}" type="pres">
      <dgm:prSet presAssocID="{49CD0D6B-199D-0D4E-A09A-03CDAB7E07E1}" presName="box" presStyleLbl="node1" presStyleIdx="4" presStyleCnt="6"/>
      <dgm:spPr/>
    </dgm:pt>
    <dgm:pt modelId="{48F775C7-00E3-AC4A-BACC-8646C61E6F1F}" type="pres">
      <dgm:prSet presAssocID="{49CD0D6B-199D-0D4E-A09A-03CDAB7E07E1}" presName="img" presStyleLbl="fgImgPlace1" presStyleIdx="4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4000" b="-184000"/>
          </a:stretch>
        </a:blipFill>
      </dgm:spPr>
    </dgm:pt>
    <dgm:pt modelId="{86E75738-5B99-6845-96BE-FAC8BC653CE7}" type="pres">
      <dgm:prSet presAssocID="{49CD0D6B-199D-0D4E-A09A-03CDAB7E07E1}" presName="text" presStyleLbl="node1" presStyleIdx="4" presStyleCnt="6">
        <dgm:presLayoutVars>
          <dgm:bulletEnabled val="1"/>
        </dgm:presLayoutVars>
      </dgm:prSet>
      <dgm:spPr/>
    </dgm:pt>
    <dgm:pt modelId="{54D7F0ED-BE9C-614F-B725-6D3C07F4D02B}" type="pres">
      <dgm:prSet presAssocID="{FF1D89C6-22F6-4B49-844C-29CED7C7A15A}" presName="spacer" presStyleCnt="0"/>
      <dgm:spPr/>
    </dgm:pt>
    <dgm:pt modelId="{C05450EA-D740-C845-AE02-ABFEC7A6FF5F}" type="pres">
      <dgm:prSet presAssocID="{32E6D07A-82C3-5044-82B0-F52AB47D5AD2}" presName="comp" presStyleCnt="0"/>
      <dgm:spPr/>
    </dgm:pt>
    <dgm:pt modelId="{B1CD62DF-C467-F94A-B307-6295E7285961}" type="pres">
      <dgm:prSet presAssocID="{32E6D07A-82C3-5044-82B0-F52AB47D5AD2}" presName="box" presStyleLbl="node1" presStyleIdx="5" presStyleCnt="6"/>
      <dgm:spPr/>
    </dgm:pt>
    <dgm:pt modelId="{8B555518-4091-7043-BB5D-782C270E6C6D}" type="pres">
      <dgm:prSet presAssocID="{32E6D07A-82C3-5044-82B0-F52AB47D5AD2}" presName="img" presStyleLbl="fgImgPlace1" presStyleIdx="5" presStyleCnt="6"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7000" b="-177000"/>
          </a:stretch>
        </a:blipFill>
      </dgm:spPr>
    </dgm:pt>
    <dgm:pt modelId="{7FBE8A19-A594-9542-A739-5F0FF6FB595C}" type="pres">
      <dgm:prSet presAssocID="{32E6D07A-82C3-5044-82B0-F52AB47D5AD2}" presName="text" presStyleLbl="node1" presStyleIdx="5" presStyleCnt="6">
        <dgm:presLayoutVars>
          <dgm:bulletEnabled val="1"/>
        </dgm:presLayoutVars>
      </dgm:prSet>
      <dgm:spPr/>
    </dgm:pt>
  </dgm:ptLst>
  <dgm:cxnLst>
    <dgm:cxn modelId="{1E6FDB03-9B2E-DA49-86C4-3047D7E80C01}" type="presOf" srcId="{E4CD0884-580E-E74A-8721-C9FF6A59AB57}" destId="{0BB825BC-06AB-F547-B4D9-678D14009379}" srcOrd="0" destOrd="0" presId="urn:microsoft.com/office/officeart/2005/8/layout/vList4"/>
    <dgm:cxn modelId="{F0986F1D-EFEE-9244-8F59-515C001B9227}" type="presOf" srcId="{E5ECF19F-F5B9-EA45-9B07-004811422A5F}" destId="{D34EA598-F815-154E-A0C8-E82BDCBAA017}" srcOrd="1" destOrd="0" presId="urn:microsoft.com/office/officeart/2005/8/layout/vList4"/>
    <dgm:cxn modelId="{A4E7CD1D-C4D6-9C4E-953A-8C2BA3E6D3E3}" type="presOf" srcId="{E5ECF19F-F5B9-EA45-9B07-004811422A5F}" destId="{2323B498-0DB3-3045-AB96-5B8CFD87F01F}" srcOrd="0" destOrd="0" presId="urn:microsoft.com/office/officeart/2005/8/layout/vList4"/>
    <dgm:cxn modelId="{C03E3323-3B6E-CB49-9403-2CBA6BA67257}" type="presOf" srcId="{D5676B08-C9D5-EE43-9622-BA541B84D5EC}" destId="{B797D284-7EAA-314F-A1B4-9F0D293C4603}" srcOrd="0" destOrd="1" presId="urn:microsoft.com/office/officeart/2005/8/layout/vList4"/>
    <dgm:cxn modelId="{71C83228-9871-BD49-A1F9-F0E9759FFA1C}" srcId="{49CD0D6B-199D-0D4E-A09A-03CDAB7E07E1}" destId="{D5676B08-C9D5-EE43-9622-BA541B84D5EC}" srcOrd="0" destOrd="0" parTransId="{CCC9B1D9-8E86-614C-A59B-48D03FC86B7D}" sibTransId="{FD1162EA-8F4D-1A4D-95C2-ACD74A087B31}"/>
    <dgm:cxn modelId="{090B332C-2482-0D46-9B55-F95F19A999E8}" srcId="{32E6D07A-82C3-5044-82B0-F52AB47D5AD2}" destId="{548C0FC1-A6D8-5444-B940-CB522984E9BE}" srcOrd="0" destOrd="0" parTransId="{F8831098-00DC-6940-B969-CEB6FF2C4456}" sibTransId="{B08ECAEC-3B84-C642-80D5-EFC1AD230868}"/>
    <dgm:cxn modelId="{C2067B56-5A22-6E41-83E5-CE444FBAA91C}" type="presOf" srcId="{32E6D07A-82C3-5044-82B0-F52AB47D5AD2}" destId="{B1CD62DF-C467-F94A-B307-6295E7285961}" srcOrd="0" destOrd="0" presId="urn:microsoft.com/office/officeart/2005/8/layout/vList4"/>
    <dgm:cxn modelId="{24BE8E57-EC27-FF42-A75B-2831905F6B68}" type="presOf" srcId="{F70744D5-06C0-2C43-9521-343E2143A1CB}" destId="{2323B498-0DB3-3045-AB96-5B8CFD87F01F}" srcOrd="0" destOrd="1" presId="urn:microsoft.com/office/officeart/2005/8/layout/vList4"/>
    <dgm:cxn modelId="{9D533559-FF44-3040-9D5A-B284E77CD05D}" type="presOf" srcId="{6EE01B1B-7CC5-B749-88A6-0C06C146840F}" destId="{0BB825BC-06AB-F547-B4D9-678D14009379}" srcOrd="0" destOrd="1" presId="urn:microsoft.com/office/officeart/2005/8/layout/vList4"/>
    <dgm:cxn modelId="{DC92485F-0158-CF46-976A-4C018BEE19D0}" srcId="{FD2F1E5B-6AD6-CB4A-8C65-2C80060B9870}" destId="{32E6D07A-82C3-5044-82B0-F52AB47D5AD2}" srcOrd="5" destOrd="0" parTransId="{BCAC1CF1-6E4B-AC4E-8876-1824D9F23792}" sibTransId="{819778C8-42B6-D043-A521-3910FE279692}"/>
    <dgm:cxn modelId="{D0645960-FF8E-7347-8D5F-E21B3D583FA0}" type="presOf" srcId="{6EE01B1B-7CC5-B749-88A6-0C06C146840F}" destId="{DFE63D03-CA39-D146-9D88-D40CAE210BB0}" srcOrd="1" destOrd="1" presId="urn:microsoft.com/office/officeart/2005/8/layout/vList4"/>
    <dgm:cxn modelId="{C7211B66-DFE9-C543-8852-84D450046FCF}" type="presOf" srcId="{FD2F1E5B-6AD6-CB4A-8C65-2C80060B9870}" destId="{C2DFAC37-0719-AA41-B6D2-9D144BFFAEB7}" srcOrd="0" destOrd="0" presId="urn:microsoft.com/office/officeart/2005/8/layout/vList4"/>
    <dgm:cxn modelId="{DB5AC667-1C43-3C4B-95E0-CDEA42B3C710}" srcId="{FD2F1E5B-6AD6-CB4A-8C65-2C80060B9870}" destId="{E4CD0884-580E-E74A-8721-C9FF6A59AB57}" srcOrd="0" destOrd="0" parTransId="{1E4AF81F-406B-6F4C-8DFA-9A8F4888A91F}" sibTransId="{85A98419-0F50-9748-8805-29BDC2463D70}"/>
    <dgm:cxn modelId="{3B4E816C-2C66-BE4E-8302-4DDDDFA9E76E}" srcId="{FD2F1E5B-6AD6-CB4A-8C65-2C80060B9870}" destId="{038331D5-EDF3-6540-A5A4-AB6FD0F34267}" srcOrd="2" destOrd="0" parTransId="{8F3D75BD-BA47-7043-B5F0-6BCF67BCECD5}" sibTransId="{22550B75-73DD-0C4E-8DFB-490D6DE5BA6D}"/>
    <dgm:cxn modelId="{B45E286D-1B3F-334E-A1FE-5ACF9993257F}" type="presOf" srcId="{161679AE-5E24-5D4E-8355-40F45F8913F3}" destId="{475330C1-6407-8840-BD1A-D21372A1A7E6}" srcOrd="0" destOrd="0" presId="urn:microsoft.com/office/officeart/2005/8/layout/vList4"/>
    <dgm:cxn modelId="{5B3CE271-AE8E-AD42-9A01-68872DFF5497}" type="presOf" srcId="{038331D5-EDF3-6540-A5A4-AB6FD0F34267}" destId="{BD5D04DF-E48C-0948-9472-64633273703D}" srcOrd="1" destOrd="0" presId="urn:microsoft.com/office/officeart/2005/8/layout/vList4"/>
    <dgm:cxn modelId="{074FFB7A-7726-4F41-9A1E-F47A23F3973D}" type="presOf" srcId="{32E6D07A-82C3-5044-82B0-F52AB47D5AD2}" destId="{7FBE8A19-A594-9542-A739-5F0FF6FB595C}" srcOrd="1" destOrd="0" presId="urn:microsoft.com/office/officeart/2005/8/layout/vList4"/>
    <dgm:cxn modelId="{672E7C7C-407E-EE43-8FB1-D38CE8504ADC}" srcId="{FD2F1E5B-6AD6-CB4A-8C65-2C80060B9870}" destId="{E5ECF19F-F5B9-EA45-9B07-004811422A5F}" srcOrd="1" destOrd="0" parTransId="{DE736555-28B2-1343-AD2A-2F2143FFC6A2}" sibTransId="{D0D4DA24-48F1-DB46-A8E7-4C3A121C7021}"/>
    <dgm:cxn modelId="{628FFC80-7909-8B43-BE42-B6D28B28ADAD}" srcId="{FD2F1E5B-6AD6-CB4A-8C65-2C80060B9870}" destId="{49CD0D6B-199D-0D4E-A09A-03CDAB7E07E1}" srcOrd="4" destOrd="0" parTransId="{DF9E2F15-948A-024F-BA38-C29968B18AF6}" sibTransId="{FF1D89C6-22F6-4B49-844C-29CED7C7A15A}"/>
    <dgm:cxn modelId="{6F2D7D87-7B10-2D4C-AA14-E99D9BD95E13}" type="presOf" srcId="{21ACA1DC-39BF-9E44-B787-11E6D8DE425E}" destId="{BD5D04DF-E48C-0948-9472-64633273703D}" srcOrd="1" destOrd="1" presId="urn:microsoft.com/office/officeart/2005/8/layout/vList4"/>
    <dgm:cxn modelId="{75BE3488-D886-C442-8122-4EF89AF1C46B}" srcId="{FD2F1E5B-6AD6-CB4A-8C65-2C80060B9870}" destId="{161679AE-5E24-5D4E-8355-40F45F8913F3}" srcOrd="3" destOrd="0" parTransId="{C31C7763-CDD2-F44C-B9C5-EB58E7F97B48}" sibTransId="{DB557EAA-2682-8348-A93C-64D3E5891C85}"/>
    <dgm:cxn modelId="{A93C1095-677B-1C4E-A0C7-AB209C18134E}" type="presOf" srcId="{548C0FC1-A6D8-5444-B940-CB522984E9BE}" destId="{7FBE8A19-A594-9542-A739-5F0FF6FB595C}" srcOrd="1" destOrd="1" presId="urn:microsoft.com/office/officeart/2005/8/layout/vList4"/>
    <dgm:cxn modelId="{C592FA9C-2382-8549-82D6-BBA7C84DC856}" type="presOf" srcId="{49CD0D6B-199D-0D4E-A09A-03CDAB7E07E1}" destId="{86E75738-5B99-6845-96BE-FAC8BC653CE7}" srcOrd="1" destOrd="0" presId="urn:microsoft.com/office/officeart/2005/8/layout/vList4"/>
    <dgm:cxn modelId="{9BBB9BA4-2165-614A-BC85-774E7F02C649}" srcId="{E5ECF19F-F5B9-EA45-9B07-004811422A5F}" destId="{F70744D5-06C0-2C43-9521-343E2143A1CB}" srcOrd="0" destOrd="0" parTransId="{201077E2-D85A-D341-935B-DB9BF6A8920E}" sibTransId="{A00B087C-5768-3F41-BE82-31BF21BF99BC}"/>
    <dgm:cxn modelId="{7BC578A8-57F6-B945-82F4-376AFDF4EF24}" srcId="{161679AE-5E24-5D4E-8355-40F45F8913F3}" destId="{F7885BC1-B144-AC4D-A58C-03648D83B639}" srcOrd="0" destOrd="0" parTransId="{9859FBE3-8B8C-AB4C-BD1E-EACEAE7C1759}" sibTransId="{1B71B3CE-126E-2E4E-9574-F758D26E323E}"/>
    <dgm:cxn modelId="{456A07AB-4B74-EB46-AF6E-CA9922ABEA18}" type="presOf" srcId="{49CD0D6B-199D-0D4E-A09A-03CDAB7E07E1}" destId="{B797D284-7EAA-314F-A1B4-9F0D293C4603}" srcOrd="0" destOrd="0" presId="urn:microsoft.com/office/officeart/2005/8/layout/vList4"/>
    <dgm:cxn modelId="{B99A76BA-0917-534F-B497-F4FDD052AB59}" type="presOf" srcId="{E4CD0884-580E-E74A-8721-C9FF6A59AB57}" destId="{DFE63D03-CA39-D146-9D88-D40CAE210BB0}" srcOrd="1" destOrd="0" presId="urn:microsoft.com/office/officeart/2005/8/layout/vList4"/>
    <dgm:cxn modelId="{D4226DBB-967B-D943-B2E3-E244AE192ABF}" type="presOf" srcId="{F7885BC1-B144-AC4D-A58C-03648D83B639}" destId="{475330C1-6407-8840-BD1A-D21372A1A7E6}" srcOrd="0" destOrd="1" presId="urn:microsoft.com/office/officeart/2005/8/layout/vList4"/>
    <dgm:cxn modelId="{35A629BC-F98E-944E-9D14-C85B507E1E22}" type="presOf" srcId="{161679AE-5E24-5D4E-8355-40F45F8913F3}" destId="{D9E8D708-4ACD-C94C-B5EA-3EAA1E09088B}" srcOrd="1" destOrd="0" presId="urn:microsoft.com/office/officeart/2005/8/layout/vList4"/>
    <dgm:cxn modelId="{B7CFAECD-B20C-DB40-9A0F-B10D0C2DE5B7}" type="presOf" srcId="{F70744D5-06C0-2C43-9521-343E2143A1CB}" destId="{D34EA598-F815-154E-A0C8-E82BDCBAA017}" srcOrd="1" destOrd="1" presId="urn:microsoft.com/office/officeart/2005/8/layout/vList4"/>
    <dgm:cxn modelId="{58D3F0D0-F86B-4E44-A12C-F6EF161A5EBC}" srcId="{038331D5-EDF3-6540-A5A4-AB6FD0F34267}" destId="{21ACA1DC-39BF-9E44-B787-11E6D8DE425E}" srcOrd="0" destOrd="0" parTransId="{A7EE2ECD-9CF0-044A-BC99-85ED147F5023}" sibTransId="{9CB1FF29-F3B5-484D-838F-49B924F5D415}"/>
    <dgm:cxn modelId="{B2FB41D2-E8FB-8E4C-8424-B17A82E5ABF9}" type="presOf" srcId="{548C0FC1-A6D8-5444-B940-CB522984E9BE}" destId="{B1CD62DF-C467-F94A-B307-6295E7285961}" srcOrd="0" destOrd="1" presId="urn:microsoft.com/office/officeart/2005/8/layout/vList4"/>
    <dgm:cxn modelId="{60DEB3DD-8F6A-FC47-9496-FE6739FDF24E}" type="presOf" srcId="{038331D5-EDF3-6540-A5A4-AB6FD0F34267}" destId="{9196EA49-0555-654B-BADD-D5CC2A55743D}" srcOrd="0" destOrd="0" presId="urn:microsoft.com/office/officeart/2005/8/layout/vList4"/>
    <dgm:cxn modelId="{3535FAE3-DBB1-DD4F-AC0D-9E3F8375A9AA}" type="presOf" srcId="{D5676B08-C9D5-EE43-9622-BA541B84D5EC}" destId="{86E75738-5B99-6845-96BE-FAC8BC653CE7}" srcOrd="1" destOrd="1" presId="urn:microsoft.com/office/officeart/2005/8/layout/vList4"/>
    <dgm:cxn modelId="{0912D7E5-3CBC-BF4A-AF91-84609E05C7E2}" srcId="{E4CD0884-580E-E74A-8721-C9FF6A59AB57}" destId="{6EE01B1B-7CC5-B749-88A6-0C06C146840F}" srcOrd="0" destOrd="0" parTransId="{E30C408D-F5FE-3F47-9B08-71D1E7BCEF5C}" sibTransId="{8D87711B-D3E1-2049-AAC5-F962640ED232}"/>
    <dgm:cxn modelId="{171FD5E8-2828-5B4E-A72B-39F83DAF029C}" type="presOf" srcId="{F7885BC1-B144-AC4D-A58C-03648D83B639}" destId="{D9E8D708-4ACD-C94C-B5EA-3EAA1E09088B}" srcOrd="1" destOrd="1" presId="urn:microsoft.com/office/officeart/2005/8/layout/vList4"/>
    <dgm:cxn modelId="{E8184AF6-69D3-8E4D-8B8B-8BF5DB1428B9}" type="presOf" srcId="{21ACA1DC-39BF-9E44-B787-11E6D8DE425E}" destId="{9196EA49-0555-654B-BADD-D5CC2A55743D}" srcOrd="0" destOrd="1" presId="urn:microsoft.com/office/officeart/2005/8/layout/vList4"/>
    <dgm:cxn modelId="{AF2AB31B-AA0F-3640-827D-38AF4FE18F5F}" type="presParOf" srcId="{C2DFAC37-0719-AA41-B6D2-9D144BFFAEB7}" destId="{35E55F5B-1DB7-6E45-8676-CE1172B3E6D5}" srcOrd="0" destOrd="0" presId="urn:microsoft.com/office/officeart/2005/8/layout/vList4"/>
    <dgm:cxn modelId="{2E199390-03EA-D34F-9EE0-B15269B5A418}" type="presParOf" srcId="{35E55F5B-1DB7-6E45-8676-CE1172B3E6D5}" destId="{0BB825BC-06AB-F547-B4D9-678D14009379}" srcOrd="0" destOrd="0" presId="urn:microsoft.com/office/officeart/2005/8/layout/vList4"/>
    <dgm:cxn modelId="{DF3B5542-3585-A84D-A999-422515F1176B}" type="presParOf" srcId="{35E55F5B-1DB7-6E45-8676-CE1172B3E6D5}" destId="{8FD7B91D-2A11-7A46-A9F4-0E72C17F4115}" srcOrd="1" destOrd="0" presId="urn:microsoft.com/office/officeart/2005/8/layout/vList4"/>
    <dgm:cxn modelId="{BA1DCC6A-6E72-F043-9CE9-AC79837156F2}" type="presParOf" srcId="{35E55F5B-1DB7-6E45-8676-CE1172B3E6D5}" destId="{DFE63D03-CA39-D146-9D88-D40CAE210BB0}" srcOrd="2" destOrd="0" presId="urn:microsoft.com/office/officeart/2005/8/layout/vList4"/>
    <dgm:cxn modelId="{89E5EEC0-1AD2-BD47-ACED-E2012A39FE81}" type="presParOf" srcId="{C2DFAC37-0719-AA41-B6D2-9D144BFFAEB7}" destId="{1934E1E8-B4A4-1446-B556-FEA5DE5A456E}" srcOrd="1" destOrd="0" presId="urn:microsoft.com/office/officeart/2005/8/layout/vList4"/>
    <dgm:cxn modelId="{B3994F72-4619-6448-906D-F8F315FE54D5}" type="presParOf" srcId="{C2DFAC37-0719-AA41-B6D2-9D144BFFAEB7}" destId="{A6EB2BCD-56E0-674D-A460-9E24E21F81AC}" srcOrd="2" destOrd="0" presId="urn:microsoft.com/office/officeart/2005/8/layout/vList4"/>
    <dgm:cxn modelId="{4EEFE8BD-7B70-EA42-80AE-17BCBF8EAEFC}" type="presParOf" srcId="{A6EB2BCD-56E0-674D-A460-9E24E21F81AC}" destId="{2323B498-0DB3-3045-AB96-5B8CFD87F01F}" srcOrd="0" destOrd="0" presId="urn:microsoft.com/office/officeart/2005/8/layout/vList4"/>
    <dgm:cxn modelId="{E4DA7D76-7A55-E445-83A6-D3E2B331D803}" type="presParOf" srcId="{A6EB2BCD-56E0-674D-A460-9E24E21F81AC}" destId="{3BBF559E-EA9D-E44D-BFD9-766E91A8C61C}" srcOrd="1" destOrd="0" presId="urn:microsoft.com/office/officeart/2005/8/layout/vList4"/>
    <dgm:cxn modelId="{EAB7D471-8EE0-C045-B9BD-151FD2287C0A}" type="presParOf" srcId="{A6EB2BCD-56E0-674D-A460-9E24E21F81AC}" destId="{D34EA598-F815-154E-A0C8-E82BDCBAA017}" srcOrd="2" destOrd="0" presId="urn:microsoft.com/office/officeart/2005/8/layout/vList4"/>
    <dgm:cxn modelId="{444B4AC1-0092-AA4C-AF92-194E64DCBCC6}" type="presParOf" srcId="{C2DFAC37-0719-AA41-B6D2-9D144BFFAEB7}" destId="{997B376D-D7F7-EB4B-96A2-F4E5169CCDD4}" srcOrd="3" destOrd="0" presId="urn:microsoft.com/office/officeart/2005/8/layout/vList4"/>
    <dgm:cxn modelId="{28448E38-721F-BF42-8068-AEF9BE0745E9}" type="presParOf" srcId="{C2DFAC37-0719-AA41-B6D2-9D144BFFAEB7}" destId="{4B7C03DD-B6E3-4547-A607-5FBCA9E273F9}" srcOrd="4" destOrd="0" presId="urn:microsoft.com/office/officeart/2005/8/layout/vList4"/>
    <dgm:cxn modelId="{A5D6C966-1658-F74D-A017-40F10A7D974D}" type="presParOf" srcId="{4B7C03DD-B6E3-4547-A607-5FBCA9E273F9}" destId="{9196EA49-0555-654B-BADD-D5CC2A55743D}" srcOrd="0" destOrd="0" presId="urn:microsoft.com/office/officeart/2005/8/layout/vList4"/>
    <dgm:cxn modelId="{CE152AB3-0BE1-014B-9607-2B05D995C6DC}" type="presParOf" srcId="{4B7C03DD-B6E3-4547-A607-5FBCA9E273F9}" destId="{8C2758F7-CC46-A844-B1CD-BD671EBD45D9}" srcOrd="1" destOrd="0" presId="urn:microsoft.com/office/officeart/2005/8/layout/vList4"/>
    <dgm:cxn modelId="{951D6A4B-F503-ED4C-B576-2350241C6DCE}" type="presParOf" srcId="{4B7C03DD-B6E3-4547-A607-5FBCA9E273F9}" destId="{BD5D04DF-E48C-0948-9472-64633273703D}" srcOrd="2" destOrd="0" presId="urn:microsoft.com/office/officeart/2005/8/layout/vList4"/>
    <dgm:cxn modelId="{EE5CD264-39E4-EB4A-9A75-9234FE74114E}" type="presParOf" srcId="{C2DFAC37-0719-AA41-B6D2-9D144BFFAEB7}" destId="{7FDB4886-CF28-884A-A990-74FC502C5296}" srcOrd="5" destOrd="0" presId="urn:microsoft.com/office/officeart/2005/8/layout/vList4"/>
    <dgm:cxn modelId="{1A75CBAC-A470-D846-84CF-3CBD87E2F352}" type="presParOf" srcId="{C2DFAC37-0719-AA41-B6D2-9D144BFFAEB7}" destId="{A1197485-CB03-B745-B76B-1C86F0EF84E3}" srcOrd="6" destOrd="0" presId="urn:microsoft.com/office/officeart/2005/8/layout/vList4"/>
    <dgm:cxn modelId="{4E7857CB-175C-7C4C-B891-1CAF10D6CAE8}" type="presParOf" srcId="{A1197485-CB03-B745-B76B-1C86F0EF84E3}" destId="{475330C1-6407-8840-BD1A-D21372A1A7E6}" srcOrd="0" destOrd="0" presId="urn:microsoft.com/office/officeart/2005/8/layout/vList4"/>
    <dgm:cxn modelId="{AAE04673-2D95-564F-AE06-13315FA9C669}" type="presParOf" srcId="{A1197485-CB03-B745-B76B-1C86F0EF84E3}" destId="{D96717BE-EFCE-E347-B938-D59A91F447DF}" srcOrd="1" destOrd="0" presId="urn:microsoft.com/office/officeart/2005/8/layout/vList4"/>
    <dgm:cxn modelId="{EA1D46ED-88BC-5D43-9067-7376ADB43798}" type="presParOf" srcId="{A1197485-CB03-B745-B76B-1C86F0EF84E3}" destId="{D9E8D708-4ACD-C94C-B5EA-3EAA1E09088B}" srcOrd="2" destOrd="0" presId="urn:microsoft.com/office/officeart/2005/8/layout/vList4"/>
    <dgm:cxn modelId="{009F8F10-FF12-EA42-9A58-2FE4E7F7292E}" type="presParOf" srcId="{C2DFAC37-0719-AA41-B6D2-9D144BFFAEB7}" destId="{CB16219C-E925-EE42-B99D-278471DFB1EC}" srcOrd="7" destOrd="0" presId="urn:microsoft.com/office/officeart/2005/8/layout/vList4"/>
    <dgm:cxn modelId="{59E4AE3F-F8F2-DC41-BEFC-3D2B456135D0}" type="presParOf" srcId="{C2DFAC37-0719-AA41-B6D2-9D144BFFAEB7}" destId="{A2503494-EA25-6844-969D-C71DA024C583}" srcOrd="8" destOrd="0" presId="urn:microsoft.com/office/officeart/2005/8/layout/vList4"/>
    <dgm:cxn modelId="{1BA1005B-2EB5-174C-8C43-2FD3684D94A3}" type="presParOf" srcId="{A2503494-EA25-6844-969D-C71DA024C583}" destId="{B797D284-7EAA-314F-A1B4-9F0D293C4603}" srcOrd="0" destOrd="0" presId="urn:microsoft.com/office/officeart/2005/8/layout/vList4"/>
    <dgm:cxn modelId="{3C4D47F3-95D5-024A-BDFA-DBF127D2DBB2}" type="presParOf" srcId="{A2503494-EA25-6844-969D-C71DA024C583}" destId="{48F775C7-00E3-AC4A-BACC-8646C61E6F1F}" srcOrd="1" destOrd="0" presId="urn:microsoft.com/office/officeart/2005/8/layout/vList4"/>
    <dgm:cxn modelId="{14D66995-7932-5643-AB33-E5D1CCEC5BFC}" type="presParOf" srcId="{A2503494-EA25-6844-969D-C71DA024C583}" destId="{86E75738-5B99-6845-96BE-FAC8BC653CE7}" srcOrd="2" destOrd="0" presId="urn:microsoft.com/office/officeart/2005/8/layout/vList4"/>
    <dgm:cxn modelId="{BFC54ED7-9BDF-554F-A44E-0DC72F0C2071}" type="presParOf" srcId="{C2DFAC37-0719-AA41-B6D2-9D144BFFAEB7}" destId="{54D7F0ED-BE9C-614F-B725-6D3C07F4D02B}" srcOrd="9" destOrd="0" presId="urn:microsoft.com/office/officeart/2005/8/layout/vList4"/>
    <dgm:cxn modelId="{86C25EB3-BB75-3A4A-847E-BEB41AB1E638}" type="presParOf" srcId="{C2DFAC37-0719-AA41-B6D2-9D144BFFAEB7}" destId="{C05450EA-D740-C845-AE02-ABFEC7A6FF5F}" srcOrd="10" destOrd="0" presId="urn:microsoft.com/office/officeart/2005/8/layout/vList4"/>
    <dgm:cxn modelId="{9FD3457C-14DE-E449-881C-E441423C3E3F}" type="presParOf" srcId="{C05450EA-D740-C845-AE02-ABFEC7A6FF5F}" destId="{B1CD62DF-C467-F94A-B307-6295E7285961}" srcOrd="0" destOrd="0" presId="urn:microsoft.com/office/officeart/2005/8/layout/vList4"/>
    <dgm:cxn modelId="{454934AA-23F6-6545-BB66-C60573822126}" type="presParOf" srcId="{C05450EA-D740-C845-AE02-ABFEC7A6FF5F}" destId="{8B555518-4091-7043-BB5D-782C270E6C6D}" srcOrd="1" destOrd="0" presId="urn:microsoft.com/office/officeart/2005/8/layout/vList4"/>
    <dgm:cxn modelId="{CFE369E1-3D57-E145-9B0D-2BD287619345}" type="presParOf" srcId="{C05450EA-D740-C845-AE02-ABFEC7A6FF5F}" destId="{7FBE8A19-A594-9542-A739-5F0FF6FB595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827B3-F25F-4559-9AD9-7642DC979918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3959C-E2D1-4022-8AC8-152A9B913534}">
      <dsp:nvSpPr>
        <dsp:cNvPr id="0" name=""/>
        <dsp:cNvSpPr/>
      </dsp:nvSpPr>
      <dsp:spPr>
        <a:xfrm>
          <a:off x="1135476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20A72-DAAE-4457-BF6B-D02F5170720A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El objeto libidinal como fuente de amor y conocimiento del Otro.</a:t>
          </a:r>
        </a:p>
      </dsp:txBody>
      <dsp:txXfrm>
        <a:off x="93445" y="3018902"/>
        <a:ext cx="3206250" cy="720000"/>
      </dsp:txXfrm>
    </dsp:sp>
    <dsp:sp modelId="{E45E0AFE-6B0B-4C6B-A138-90ECAC2BE3DE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50642-81D0-429C-A93A-2FBE19A45FB7}">
      <dsp:nvSpPr>
        <dsp:cNvPr id="0" name=""/>
        <dsp:cNvSpPr/>
      </dsp:nvSpPr>
      <dsp:spPr>
        <a:xfrm>
          <a:off x="4902820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E278E-5CB3-4BA7-97D5-18D7FAFBD840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El acto de Babette restaura la oralidad</a:t>
          </a:r>
        </a:p>
      </dsp:txBody>
      <dsp:txXfrm>
        <a:off x="3860789" y="3018902"/>
        <a:ext cx="3206250" cy="720000"/>
      </dsp:txXfrm>
    </dsp:sp>
    <dsp:sp modelId="{ECB129E7-47ED-4061-BE6C-3F5A2CB4845E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429DB-C636-428A-AA8C-F8CF023EF2D9}">
      <dsp:nvSpPr>
        <dsp:cNvPr id="0" name=""/>
        <dsp:cNvSpPr/>
      </dsp:nvSpPr>
      <dsp:spPr>
        <a:xfrm>
          <a:off x="8670164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020B7-5FA5-40E7-A3AC-5122A1D9D05D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 err="1"/>
            <a:t>Sublimación</a:t>
          </a:r>
          <a:r>
            <a:rPr lang="en-US" sz="1700" kern="1200" dirty="0"/>
            <a:t> del </a:t>
          </a:r>
          <a:r>
            <a:rPr lang="en-US" sz="1700" kern="1200" dirty="0" err="1"/>
            <a:t>goce</a:t>
          </a:r>
          <a:r>
            <a:rPr lang="en-US" sz="1700" kern="1200" dirty="0"/>
            <a:t> oral</a:t>
          </a:r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577B1-B2D1-E443-9497-2A216ABA0564}">
      <dsp:nvSpPr>
        <dsp:cNvPr id="0" name=""/>
        <dsp:cNvSpPr/>
      </dsp:nvSpPr>
      <dsp:spPr>
        <a:xfrm>
          <a:off x="0" y="334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Babette como el </a:t>
          </a:r>
          <a:r>
            <a:rPr lang="en-US" sz="3200" i="1" kern="1200"/>
            <a:t>objeto a</a:t>
          </a:r>
          <a:endParaRPr lang="en-US" sz="3200" kern="1200"/>
        </a:p>
      </dsp:txBody>
      <dsp:txXfrm>
        <a:off x="62369" y="95808"/>
        <a:ext cx="6542095" cy="1152902"/>
      </dsp:txXfrm>
    </dsp:sp>
    <dsp:sp modelId="{75DDE2C6-D319-E54A-87C4-3408357D7CC3}">
      <dsp:nvSpPr>
        <dsp:cNvPr id="0" name=""/>
        <dsp:cNvSpPr/>
      </dsp:nvSpPr>
      <dsp:spPr>
        <a:xfrm>
          <a:off x="0" y="14032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La comunidad como el sujeto dividido</a:t>
          </a:r>
        </a:p>
      </dsp:txBody>
      <dsp:txXfrm>
        <a:off x="62369" y="1465608"/>
        <a:ext cx="6542095" cy="1152902"/>
      </dsp:txXfrm>
    </dsp:sp>
    <dsp:sp modelId="{21505662-790C-184C-971D-78B46728E772}">
      <dsp:nvSpPr>
        <dsp:cNvPr id="0" name=""/>
        <dsp:cNvSpPr/>
      </dsp:nvSpPr>
      <dsp:spPr>
        <a:xfrm>
          <a:off x="0" y="27730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El acto de dar para confrontar al otro con su deseo</a:t>
          </a:r>
        </a:p>
      </dsp:txBody>
      <dsp:txXfrm>
        <a:off x="62369" y="2835409"/>
        <a:ext cx="6542095" cy="1152902"/>
      </dsp:txXfrm>
    </dsp:sp>
    <dsp:sp modelId="{5DCA5926-F360-FA4E-B71B-5183CE8D03DD}">
      <dsp:nvSpPr>
        <dsp:cNvPr id="0" name=""/>
        <dsp:cNvSpPr/>
      </dsp:nvSpPr>
      <dsp:spPr>
        <a:xfrm>
          <a:off x="0" y="41428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El disfrute de los alimentos como </a:t>
          </a:r>
          <a:r>
            <a:rPr lang="en-US" sz="3200" i="1" kern="1200"/>
            <a:t>lo real</a:t>
          </a:r>
          <a:endParaRPr lang="en-US" sz="3200" kern="1200"/>
        </a:p>
      </dsp:txBody>
      <dsp:txXfrm>
        <a:off x="62369" y="4205209"/>
        <a:ext cx="6542095" cy="1152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825BC-06AB-F547-B4D9-678D14009379}">
      <dsp:nvSpPr>
        <dsp:cNvPr id="0" name=""/>
        <dsp:cNvSpPr/>
      </dsp:nvSpPr>
      <dsp:spPr>
        <a:xfrm>
          <a:off x="0" y="0"/>
          <a:ext cx="8128000" cy="83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X" sz="2200" kern="1200" dirty="0"/>
            <a:t>El pastor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X" sz="1700" kern="1200" dirty="0"/>
            <a:t>El emperador</a:t>
          </a:r>
          <a:endParaRPr lang="en-US" sz="1700" kern="1200" dirty="0"/>
        </a:p>
      </dsp:txBody>
      <dsp:txXfrm>
        <a:off x="1708943" y="0"/>
        <a:ext cx="6419056" cy="833437"/>
      </dsp:txXfrm>
    </dsp:sp>
    <dsp:sp modelId="{8FD7B91D-2A11-7A46-A9F4-0E72C17F4115}">
      <dsp:nvSpPr>
        <dsp:cNvPr id="0" name=""/>
        <dsp:cNvSpPr/>
      </dsp:nvSpPr>
      <dsp:spPr>
        <a:xfrm>
          <a:off x="83343" y="83343"/>
          <a:ext cx="1625600" cy="666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0" b="-1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3B498-0DB3-3045-AB96-5B8CFD87F01F}">
      <dsp:nvSpPr>
        <dsp:cNvPr id="0" name=""/>
        <dsp:cNvSpPr/>
      </dsp:nvSpPr>
      <dsp:spPr>
        <a:xfrm>
          <a:off x="0" y="916781"/>
          <a:ext cx="8128000" cy="83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X" sz="2200" kern="1200" dirty="0"/>
            <a:t>Las hermanas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X" sz="1700" kern="1200" dirty="0"/>
            <a:t>La suma sacerdotisa</a:t>
          </a:r>
          <a:endParaRPr lang="en-US" sz="1700" kern="1200" dirty="0"/>
        </a:p>
      </dsp:txBody>
      <dsp:txXfrm>
        <a:off x="1708943" y="916781"/>
        <a:ext cx="6419056" cy="833437"/>
      </dsp:txXfrm>
    </dsp:sp>
    <dsp:sp modelId="{3BBF559E-EA9D-E44D-BFD9-766E91A8C61C}">
      <dsp:nvSpPr>
        <dsp:cNvPr id="0" name=""/>
        <dsp:cNvSpPr/>
      </dsp:nvSpPr>
      <dsp:spPr>
        <a:xfrm>
          <a:off x="83343" y="1000125"/>
          <a:ext cx="1625600" cy="666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3000" b="-15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6EA49-0555-654B-BADD-D5CC2A55743D}">
      <dsp:nvSpPr>
        <dsp:cNvPr id="0" name=""/>
        <dsp:cNvSpPr/>
      </dsp:nvSpPr>
      <dsp:spPr>
        <a:xfrm>
          <a:off x="0" y="1833562"/>
          <a:ext cx="8128000" cy="83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X" sz="2200" kern="1200" dirty="0"/>
            <a:t>Babette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X" sz="1700" kern="1200" dirty="0"/>
            <a:t>La reina de oros</a:t>
          </a:r>
          <a:endParaRPr lang="en-US" sz="1700" kern="1200" dirty="0"/>
        </a:p>
      </dsp:txBody>
      <dsp:txXfrm>
        <a:off x="1708943" y="1833562"/>
        <a:ext cx="6419056" cy="833437"/>
      </dsp:txXfrm>
    </dsp:sp>
    <dsp:sp modelId="{8C2758F7-CC46-A844-B1CD-BD671EBD45D9}">
      <dsp:nvSpPr>
        <dsp:cNvPr id="0" name=""/>
        <dsp:cNvSpPr/>
      </dsp:nvSpPr>
      <dsp:spPr>
        <a:xfrm>
          <a:off x="83343" y="1916906"/>
          <a:ext cx="1625600" cy="666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330C1-6407-8840-BD1A-D21372A1A7E6}">
      <dsp:nvSpPr>
        <dsp:cNvPr id="0" name=""/>
        <dsp:cNvSpPr/>
      </dsp:nvSpPr>
      <dsp:spPr>
        <a:xfrm>
          <a:off x="0" y="2750343"/>
          <a:ext cx="8128000" cy="83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X" sz="2200" kern="1200" dirty="0"/>
            <a:t>Achille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X" sz="1700" kern="1200" dirty="0"/>
            <a:t>El mago</a:t>
          </a:r>
          <a:endParaRPr lang="en-US" sz="1700" kern="1200" dirty="0"/>
        </a:p>
      </dsp:txBody>
      <dsp:txXfrm>
        <a:off x="1708943" y="2750343"/>
        <a:ext cx="6419056" cy="833437"/>
      </dsp:txXfrm>
    </dsp:sp>
    <dsp:sp modelId="{D96717BE-EFCE-E347-B938-D59A91F447DF}">
      <dsp:nvSpPr>
        <dsp:cNvPr id="0" name=""/>
        <dsp:cNvSpPr/>
      </dsp:nvSpPr>
      <dsp:spPr>
        <a:xfrm>
          <a:off x="83343" y="2833687"/>
          <a:ext cx="1625600" cy="666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3000" b="-19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7D284-7EAA-314F-A1B4-9F0D293C4603}">
      <dsp:nvSpPr>
        <dsp:cNvPr id="0" name=""/>
        <dsp:cNvSpPr/>
      </dsp:nvSpPr>
      <dsp:spPr>
        <a:xfrm>
          <a:off x="0" y="3667125"/>
          <a:ext cx="8128000" cy="83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X" sz="2200" kern="1200" dirty="0"/>
            <a:t>Löwenhielm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X" sz="1700" kern="1200"/>
            <a:t>El carro</a:t>
          </a:r>
          <a:endParaRPr lang="en-US" sz="1700" kern="1200" dirty="0"/>
        </a:p>
      </dsp:txBody>
      <dsp:txXfrm>
        <a:off x="1708943" y="3667125"/>
        <a:ext cx="6419056" cy="833437"/>
      </dsp:txXfrm>
    </dsp:sp>
    <dsp:sp modelId="{48F775C7-00E3-AC4A-BACC-8646C61E6F1F}">
      <dsp:nvSpPr>
        <dsp:cNvPr id="0" name=""/>
        <dsp:cNvSpPr/>
      </dsp:nvSpPr>
      <dsp:spPr>
        <a:xfrm>
          <a:off x="83343" y="3750468"/>
          <a:ext cx="1625600" cy="666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4000" b="-18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D62DF-C467-F94A-B307-6295E7285961}">
      <dsp:nvSpPr>
        <dsp:cNvPr id="0" name=""/>
        <dsp:cNvSpPr/>
      </dsp:nvSpPr>
      <dsp:spPr>
        <a:xfrm>
          <a:off x="0" y="4583906"/>
          <a:ext cx="8128000" cy="83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X" sz="2200" kern="1200" dirty="0"/>
            <a:t>El festín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X" sz="1700" kern="1200" dirty="0"/>
            <a:t>La Última Cena</a:t>
          </a:r>
          <a:endParaRPr lang="en-US" sz="1700" kern="1200" dirty="0"/>
        </a:p>
      </dsp:txBody>
      <dsp:txXfrm>
        <a:off x="1708943" y="4583906"/>
        <a:ext cx="6419056" cy="833437"/>
      </dsp:txXfrm>
    </dsp:sp>
    <dsp:sp modelId="{8B555518-4091-7043-BB5D-782C270E6C6D}">
      <dsp:nvSpPr>
        <dsp:cNvPr id="0" name=""/>
        <dsp:cNvSpPr/>
      </dsp:nvSpPr>
      <dsp:spPr>
        <a:xfrm>
          <a:off x="83343" y="4667250"/>
          <a:ext cx="1625600" cy="666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7000" b="-17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6A4B-F85B-163D-6597-F1B0E3044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10207-5941-498D-3AA5-4D48257B8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8686-AB2E-DBBE-6CE9-EEE488FB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85B1-F732-B502-8D4A-488568A4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2446-6CDC-72B3-C495-8DC9F1B1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8146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CFEC-2974-00CD-5158-236AE260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4434E-9CDD-509F-35E4-8BC4BEBA1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1748C-B45B-9DA8-946C-A4BD8DC7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8EA0E-6CC6-A8EA-EDAB-E01268AA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BD9AD-B990-26E0-DCF1-FAAC95AC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844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1FB0F-BA31-E854-807E-AC4509DB2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19F14-4144-44A7-D532-257EAE9D0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702EB-A6EA-769C-EF99-B6771F0B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68426-5968-41AF-8DEC-2D4B8087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6199-1F88-2D36-FFD6-A78188E4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304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D82F-206C-9525-807C-DB61A147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4F94-0389-6351-99C3-320F566A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C53AE-AA00-5892-D0F4-3AC123F7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29401-7B5B-E01F-FBB2-6A070939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9902A-73EC-5242-B163-D20837A5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3523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E191-C7EB-988E-3F50-0F9E5ACD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7C528-8012-0B91-3913-C6017E05C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99826-14E2-72E9-A77B-54C561DE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15A96-5A60-01BA-E95C-4FC5E5A2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64BEC-A948-B8C4-99FA-52840DEA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8125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0CDA-CF96-CFC8-E6F4-B264949B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066C-68C3-F328-FFC3-A9861F735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2111C-6116-EC05-395B-30E7DD123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2CB9E-DAEE-FB93-C48F-DF9479F7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7FB63-AC9E-F21D-680E-32774727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E162-7EEB-EFDD-06CE-5CD64C1C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2612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8CA6-821A-46D0-59BC-03D7D549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B38C9-3332-2826-7B32-02E6DAD5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7CE6E-770A-ADA0-4E74-AFB5F1A7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74AF6-BA76-7684-2804-533E467E3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8C677-3142-BC6C-F0B5-C24DCF907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F5E0F-C998-B4ED-EB7C-ACEBC5C4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AE73F-ED3F-5A58-193E-BD852EC1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2AA77-F32A-E0F5-E59D-2B5A7DC5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5894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D17E-B298-565E-A489-8D614260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DDFA8-F4E6-C9B1-969F-4456F97D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3327C-D411-4402-C70B-813C0694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FD4C0-12AF-8171-8414-845BB258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962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B6EDD-B3CF-BB24-BCA5-04088E3F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25E7-EE28-F4F9-0AEC-D9BCC1DD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449BE-E190-8E98-89D1-AA63CDB3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6647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A873-03DA-5B8D-5CE7-9A3DB5E4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B73E-D23B-35AE-E8D3-6C0DF1E1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2169-5505-8816-AE7D-EC0475C4E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17D0F-2407-66E2-ACA3-04F7E28B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FDB1C-DE14-0DFF-7448-952A020E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B249D-B8A3-71E4-BA3A-82B7C329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0907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541F-4DFA-86B9-575C-98EE93E0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AB1DB-8FB2-8C07-71B5-E86E2BF25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BA94F-637D-2147-5FB4-248CCE219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BD706-C01C-E6BE-19FB-D5BD1940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89A5-8412-A5C3-7A18-2732F5D0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C1D1D-0039-BE8A-7D93-247F5339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6204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317D56-D441-5CB4-A2B0-A20ADB6B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333E0-B4EF-98D2-3587-17CF54AD2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EACAB-A2C7-3948-429D-556E10402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E1B4E8-F183-E248-961C-6CA8A9AEB5B5}" type="datetimeFigureOut">
              <a:rPr lang="en-MX" smtClean="0"/>
              <a:t>10/11/25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E2E72-42C5-1804-8687-FBC9AEEB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84426-4FFA-44BD-5BBD-F54915266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0F9E06-5358-BA4D-A789-D46CDF4BBA88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1557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 festín de Babette: la obra maestra que enseña a agradecer con vino">
            <a:extLst>
              <a:ext uri="{FF2B5EF4-FFF2-40B4-BE49-F238E27FC236}">
                <a16:creationId xmlns:a16="http://schemas.microsoft.com/office/drawing/2014/main" id="{0A337954-61B8-3043-6F21-D629DCDC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FA589-31E1-409A-59DB-DE376A507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MX">
                <a:solidFill>
                  <a:srgbClr val="FFFFFF"/>
                </a:solidFill>
              </a:rPr>
              <a:t>El festín de Babette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05935-07EA-3EC3-990E-45DBCE9BC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MX">
                <a:solidFill>
                  <a:srgbClr val="FFFFFF"/>
                </a:solidFill>
              </a:rPr>
              <a:t>Análisis de la película</a:t>
            </a:r>
          </a:p>
        </p:txBody>
      </p:sp>
    </p:spTree>
    <p:extLst>
      <p:ext uri="{BB962C8B-B14F-4D97-AF65-F5344CB8AC3E}">
        <p14:creationId xmlns:p14="http://schemas.microsoft.com/office/powerpoint/2010/main" val="76861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F546D-AFD0-5266-FFE2-0292E009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MX" sz="4000">
                <a:solidFill>
                  <a:srgbClr val="FFFFFF"/>
                </a:solidFill>
              </a:rPr>
              <a:t>La oralidad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6113B5-8EDD-351D-8FE9-80CBEA7CB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10539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14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5076-B794-348B-BB04-600A87EE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MX" sz="4000">
                <a:solidFill>
                  <a:srgbClr val="FFFFFF"/>
                </a:solidFill>
              </a:rPr>
              <a:t>El banquete como discurso del analista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2847B8-F068-ED67-4503-1E044E95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44554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45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FD5D-9620-03E5-46A2-8BE2FBE1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32695" y="2875827"/>
            <a:ext cx="6138104" cy="1325563"/>
          </a:xfrm>
        </p:spPr>
        <p:txBody>
          <a:bodyPr/>
          <a:lstStyle/>
          <a:p>
            <a:pPr algn="ctr"/>
            <a:r>
              <a:rPr lang="en-MX" dirty="0"/>
              <a:t>Arquetipos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E61AD9-946A-A7FA-5888-56CFE5556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558840"/>
              </p:ext>
            </p:extLst>
          </p:nvPr>
        </p:nvGraphicFramePr>
        <p:xfrm>
          <a:off x="3190425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87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EB462-6342-32B9-8010-CA50E374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MX">
                <a:solidFill>
                  <a:schemeClr val="bg1"/>
                </a:solidFill>
              </a:rPr>
              <a:t>Desde la sociología y la filosofía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78E22-6CC2-F907-5789-31C4051C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MX" sz="2000">
                <a:solidFill>
                  <a:schemeClr val="bg1"/>
                </a:solidFill>
              </a:rPr>
              <a:t>Max Weber y la ética protestante</a:t>
            </a:r>
          </a:p>
          <a:p>
            <a:pPr lvl="1"/>
            <a:r>
              <a:rPr lang="en-MX" sz="2000">
                <a:solidFill>
                  <a:schemeClr val="bg1"/>
                </a:solidFill>
              </a:rPr>
              <a:t>El ascetismo puritano como vida modesta, sin ostentaciones.</a:t>
            </a:r>
          </a:p>
          <a:p>
            <a:endParaRPr lang="en-MX" sz="2000">
              <a:solidFill>
                <a:schemeClr val="bg1"/>
              </a:solidFill>
            </a:endParaRPr>
          </a:p>
          <a:p>
            <a:r>
              <a:rPr lang="en-MX" sz="2000">
                <a:solidFill>
                  <a:schemeClr val="bg1"/>
                </a:solidFill>
              </a:rPr>
              <a:t>Sören Kierkegaard y la angustia</a:t>
            </a:r>
          </a:p>
          <a:p>
            <a:pPr lvl="1"/>
            <a:r>
              <a:rPr lang="en-MX" sz="2000">
                <a:solidFill>
                  <a:schemeClr val="bg1"/>
                </a:solidFill>
              </a:rPr>
              <a:t>Metáfora del “fruto prohibido” adanístico</a:t>
            </a:r>
          </a:p>
          <a:p>
            <a:pPr lvl="1"/>
            <a:r>
              <a:rPr lang="en-MX" sz="2000">
                <a:solidFill>
                  <a:schemeClr val="bg1"/>
                </a:solidFill>
              </a:rPr>
              <a:t>La angustia permite pasar del pecado a la autorrealización</a:t>
            </a:r>
          </a:p>
          <a:p>
            <a:pPr lvl="1"/>
            <a:endParaRPr lang="en-MX" sz="2000">
              <a:solidFill>
                <a:schemeClr val="bg1"/>
              </a:solidFill>
            </a:endParaRPr>
          </a:p>
          <a:p>
            <a:pPr lvl="1"/>
            <a:endParaRPr lang="en-MX" sz="2000">
              <a:solidFill>
                <a:schemeClr val="bg1"/>
              </a:solidFill>
            </a:endParaRPr>
          </a:p>
        </p:txBody>
      </p:sp>
      <p:pic>
        <p:nvPicPr>
          <p:cNvPr id="3074" name="Picture 2" descr="Líneas del Tiempo: Max Weber">
            <a:extLst>
              <a:ext uri="{FF2B5EF4-FFF2-40B4-BE49-F238E27FC236}">
                <a16:creationId xmlns:a16="http://schemas.microsoft.com/office/drawing/2014/main" id="{0C030546-CB06-E4C9-6A33-20E9C866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2613" y="369913"/>
            <a:ext cx="2033800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Søren Kierkegaard (@DeSilentioSK) / Posts / X">
            <a:extLst>
              <a:ext uri="{FF2B5EF4-FFF2-40B4-BE49-F238E27FC236}">
                <a16:creationId xmlns:a16="http://schemas.microsoft.com/office/drawing/2014/main" id="{9AA77253-9769-9B8F-4069-854B93F8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138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El festín de Babette</vt:lpstr>
      <vt:lpstr>La oralidad</vt:lpstr>
      <vt:lpstr>El banquete como discurso del analista</vt:lpstr>
      <vt:lpstr>Arquetipos </vt:lpstr>
      <vt:lpstr>Desde la sociología y la filosofía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Omar Cerrillo Garnica</dc:creator>
  <cp:lastModifiedBy>Omar Cerrillo Garnica</cp:lastModifiedBy>
  <cp:revision>3</cp:revision>
  <dcterms:created xsi:type="dcterms:W3CDTF">2025-11-10T21:33:38Z</dcterms:created>
  <dcterms:modified xsi:type="dcterms:W3CDTF">2025-11-11T04:56:21Z</dcterms:modified>
</cp:coreProperties>
</file>